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type="screen16x9" cy="5143500" cx="9144000"/>
  <p:notesSz cx="6858000" cy="9144000"/>
  <p:embeddedFontLst>
    <p:embeddedFont>
      <p:font typeface="Calibri" panose="020F0502020204030204" pitchFamily="34" charset="0"/>
      <p:regular r:id="rId16"/>
    </p:embeddedFont>
    <p:embeddedFont>
      <p:font typeface="EB Garamond" pitchFamily="2" charset="0"/>
      <p:regular r:id="rId17"/>
      <p:bold r:id="rId18"/>
      <p:italic r:id="rId19"/>
      <p:boldItalic r:id="rId20"/>
    </p:embeddedFont>
    <p:embeddedFont>
      <p:font typeface="EB Garamond Medium" pitchFamily="2" charset="0"/>
      <p:regular r:id="rId21"/>
    </p:embeddedFont>
    <p:embeddedFont>
      <p:font typeface="Public Sans"/>
      <p:regular r:id="rId22"/>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107" d="100"/>
          <a:sy n="107" d="100"/>
        </p:scale>
        <p:origin x="754" y="8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498" name="Shape 2"/>
        <p:cNvGrpSpPr/>
        <p:nvPr/>
      </p:nvGrpSpPr>
      <p:grpSpPr>
        <a:xfrm>
          <a:off x="0" y="0"/>
          <a:ext cx="0" cy="0"/>
          <a:chOff x="0" y="0"/>
          <a:chExt cx="0" cy="0"/>
        </a:xfrm>
      </p:grpSpPr>
      <p:sp>
        <p:nvSpPr>
          <p:cNvPr id="1049801"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9802"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indent="-298450" lvl="1" marL="914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298450" lvl="2" marL="1371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298450" lvl="3" marL="1828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298450" lvl="4" marL="22860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298450" lvl="5" marL="27432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98450" lvl="6" marL="32004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98450" lvl="7" marL="36576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98450" lvl="8" marL="4114800" marR="0" rtl="0">
              <a:lnSpc>
                <a:spcPct val="100000"/>
              </a:lnSpc>
              <a:spcBef>
                <a:spcPts val="0"/>
              </a:spcBef>
              <a:spcAft>
                <a:spcPts val="0"/>
              </a:spcAft>
              <a:buClr>
                <a:srgbClr val="000000"/>
              </a:buClr>
              <a:buSzPts val="1100"/>
              <a:buFont typeface="Arial" panose="020B0604020202020204"/>
              <a:buChar char="■"/>
              <a:defRPr b="0" cap="none" sz="11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828"/>
        <p:cNvGrpSpPr/>
        <p:nvPr/>
      </p:nvGrpSpPr>
      <p:grpSpPr>
        <a:xfrm>
          <a:off x="0" y="0"/>
          <a:ext cx="0" cy="0"/>
          <a:chOff x="0" y="0"/>
          <a:chExt cx="0" cy="0"/>
        </a:xfrm>
      </p:grpSpPr>
      <p:sp>
        <p:nvSpPr>
          <p:cNvPr id="1048580" name="Google Shape;1829;p20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1" name="Google Shape;1830;p20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835"/>
        <p:cNvGrpSpPr/>
        <p:nvPr/>
      </p:nvGrpSpPr>
      <p:grpSpPr>
        <a:xfrm>
          <a:off x="0" y="0"/>
          <a:ext cx="0" cy="0"/>
          <a:chOff x="0" y="0"/>
          <a:chExt cx="0" cy="0"/>
        </a:xfrm>
      </p:grpSpPr>
      <p:sp>
        <p:nvSpPr>
          <p:cNvPr id="1048588" name="Google Shape;1836;p2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89" name="Google Shape;1837;p2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843"/>
        <p:cNvGrpSpPr/>
        <p:nvPr/>
      </p:nvGrpSpPr>
      <p:grpSpPr>
        <a:xfrm>
          <a:off x="0" y="0"/>
          <a:ext cx="0" cy="0"/>
          <a:chOff x="0" y="0"/>
          <a:chExt cx="0" cy="0"/>
        </a:xfrm>
      </p:grpSpPr>
      <p:sp>
        <p:nvSpPr>
          <p:cNvPr id="1048598" name="Google Shape;1844;p2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9" name="Google Shape;1845;p2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854"/>
        <p:cNvGrpSpPr/>
        <p:nvPr/>
      </p:nvGrpSpPr>
      <p:grpSpPr>
        <a:xfrm>
          <a:off x="0" y="0"/>
          <a:ext cx="0" cy="0"/>
          <a:chOff x="0" y="0"/>
          <a:chExt cx="0" cy="0"/>
        </a:xfrm>
      </p:grpSpPr>
      <p:sp>
        <p:nvSpPr>
          <p:cNvPr id="1048620" name="Google Shape;1855;g2139e008f02_0_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1" name="Google Shape;1856;g2139e008f02_0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881"/>
        <p:cNvGrpSpPr/>
        <p:nvPr/>
      </p:nvGrpSpPr>
      <p:grpSpPr>
        <a:xfrm>
          <a:off x="0" y="0"/>
          <a:ext cx="0" cy="0"/>
          <a:chOff x="0" y="0"/>
          <a:chExt cx="0" cy="0"/>
        </a:xfrm>
      </p:grpSpPr>
      <p:sp>
        <p:nvSpPr>
          <p:cNvPr id="1048636" name="Google Shape;1882;p2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7" name="Google Shape;1883;p213:notes"/>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3.png"/><Relationship Id="rId3" Type="http://schemas.openxmlformats.org/officeDocument/2006/relationships/image" Target="../media/image28.png"/><Relationship Id="rId4"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image" Target="../media/image37.jpeg"/><Relationship Id="rId2"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3.png"/><Relationship Id="rId3"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31" name="Shape 6"/>
        <p:cNvGrpSpPr/>
        <p:nvPr/>
      </p:nvGrpSpPr>
      <p:grpSpPr>
        <a:xfrm>
          <a:off x="0" y="0"/>
          <a:ext cx="0" cy="0"/>
          <a:chOff x="0" y="0"/>
          <a:chExt cx="0" cy="0"/>
        </a:xfrm>
      </p:grpSpPr>
      <p:pic>
        <p:nvPicPr>
          <p:cNvPr id="2097152" name="Google Shape;7;p214" descr="Diagram  Description automatically generated"/>
          <p:cNvPicPr preferRelativeResize="0">
            <a:picLocks/>
          </p:cNvPicPr>
          <p:nvPr/>
        </p:nvPicPr>
        <p:blipFill rotWithShape="1">
          <a:blip xmlns:r="http://schemas.openxmlformats.org/officeDocument/2006/relationships" r:embed="rId1"/>
          <a:srcRect/>
          <a:stretch>
            <a:fillRect/>
          </a:stretch>
        </p:blipFill>
        <p:spPr>
          <a:xfrm>
            <a:off x="0" y="4141"/>
            <a:ext cx="9144000" cy="5135217"/>
          </a:xfrm>
          <a:prstGeom prst="rect"/>
          <a:noFill/>
          <a:ln>
            <a:noFill/>
          </a:ln>
        </p:spPr>
      </p:pic>
      <p:cxnSp>
        <p:nvCxnSpPr>
          <p:cNvPr id="3145728" name="Google Shape;8;p214"/>
          <p:cNvCxnSpPr>
            <a:cxnSpLocks/>
          </p:cNvCxnSpPr>
          <p:nvPr/>
        </p:nvCxnSpPr>
        <p:spPr>
          <a:xfrm>
            <a:off x="343814" y="3257405"/>
            <a:ext cx="527043" cy="0"/>
          </a:xfrm>
          <a:prstGeom prst="straightConnector1"/>
          <a:noFill/>
          <a:ln w="28575" cap="flat" cmpd="sng">
            <a:solidFill>
              <a:srgbClr val="22366A"/>
            </a:solidFill>
            <a:prstDash val="solid"/>
            <a:round/>
            <a:headEnd type="none" w="sm" len="sm"/>
            <a:tailEnd type="none" w="sm" len="sm"/>
          </a:ln>
        </p:spPr>
      </p:cxnSp>
      <p:sp>
        <p:nvSpPr>
          <p:cNvPr id="1048576" name="Google Shape;9;p214"/>
          <p:cNvSpPr txBox="1">
            <a:spLocks noGrp="1"/>
          </p:cNvSpPr>
          <p:nvPr>
            <p:ph type="body" idx="1"/>
          </p:nvPr>
        </p:nvSpPr>
        <p:spPr>
          <a:xfrm>
            <a:off x="261254" y="2640951"/>
            <a:ext cx="3311679" cy="44055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390" name="Shape 64"/>
        <p:cNvGrpSpPr/>
        <p:nvPr/>
      </p:nvGrpSpPr>
      <p:grpSpPr>
        <a:xfrm>
          <a:off x="0" y="0"/>
          <a:ext cx="0" cy="0"/>
          <a:chOff x="0" y="0"/>
          <a:chExt cx="0" cy="0"/>
        </a:xfrm>
      </p:grpSpPr>
      <p:grpSp>
        <p:nvGrpSpPr>
          <p:cNvPr id="391" name="Google Shape;65;p223"/>
          <p:cNvGrpSpPr/>
          <p:nvPr/>
        </p:nvGrpSpPr>
        <p:grpSpPr>
          <a:xfrm>
            <a:off x="0" y="1"/>
            <a:ext cx="9143999" cy="5143499"/>
            <a:chOff x="0" y="1"/>
            <a:chExt cx="9144000" cy="5143500"/>
          </a:xfrm>
        </p:grpSpPr>
        <p:sp>
          <p:nvSpPr>
            <p:cNvPr id="1049492" name="Google Shape;66;p223"/>
            <p:cNvSpPr/>
            <p:nvPr/>
          </p:nvSpPr>
          <p:spPr>
            <a:xfrm>
              <a:off x="0" y="1"/>
              <a:ext cx="9144000" cy="5143500"/>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88" name="Google Shape;67;p223" descr="A group of people in clothing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2113280" y="456352"/>
              <a:ext cx="7030720" cy="4687147"/>
            </a:xfrm>
            <a:prstGeom prst="rect"/>
            <a:noFill/>
            <a:ln>
              <a:noFill/>
            </a:ln>
          </p:spPr>
        </p:pic>
      </p:grpSp>
      <p:pic>
        <p:nvPicPr>
          <p:cNvPr id="2097289" name="Google Shape;68;p2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493" name="Google Shape;69;p223"/>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4" name="Google Shape;70;p22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5" name="Google Shape;71;p22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228" name="Shape 1687"/>
        <p:cNvGrpSpPr/>
        <p:nvPr/>
      </p:nvGrpSpPr>
      <p:grpSpPr>
        <a:xfrm>
          <a:off x="0" y="0"/>
          <a:ext cx="0" cy="0"/>
          <a:chOff x="0" y="0"/>
          <a:chExt cx="0" cy="0"/>
        </a:xfrm>
      </p:grpSpPr>
      <p:sp>
        <p:nvSpPr>
          <p:cNvPr id="1048944" name="Google Shape;1688;p313"/>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09" name="Google Shape;1689;p31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29" name="Google Shape;1690;p313"/>
          <p:cNvGrpSpPr/>
          <p:nvPr/>
        </p:nvGrpSpPr>
        <p:grpSpPr>
          <a:xfrm>
            <a:off x="3907491" y="3547977"/>
            <a:ext cx="1329018" cy="71718"/>
            <a:chOff x="3907491" y="3547977"/>
            <a:chExt cx="1329018" cy="71718"/>
          </a:xfrm>
        </p:grpSpPr>
        <p:sp>
          <p:nvSpPr>
            <p:cNvPr id="1048945" name="Google Shape;1691;p313"/>
            <p:cNvSpPr/>
            <p:nvPr/>
          </p:nvSpPr>
          <p:spPr>
            <a:xfrm>
              <a:off x="46059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6" name="Google Shape;1692;p313"/>
            <p:cNvSpPr/>
            <p:nvPr/>
          </p:nvSpPr>
          <p:spPr>
            <a:xfrm>
              <a:off x="44662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7" name="Google Shape;1693;p313"/>
            <p:cNvSpPr/>
            <p:nvPr/>
          </p:nvSpPr>
          <p:spPr>
            <a:xfrm>
              <a:off x="43265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8" name="Google Shape;1694;p313"/>
            <p:cNvSpPr/>
            <p:nvPr/>
          </p:nvSpPr>
          <p:spPr>
            <a:xfrm>
              <a:off x="41868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49" name="Google Shape;1695;p313"/>
            <p:cNvSpPr/>
            <p:nvPr/>
          </p:nvSpPr>
          <p:spPr>
            <a:xfrm>
              <a:off x="40471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0" name="Google Shape;1696;p313"/>
            <p:cNvSpPr/>
            <p:nvPr/>
          </p:nvSpPr>
          <p:spPr>
            <a:xfrm>
              <a:off x="3907491" y="3547977"/>
              <a:ext cx="71718" cy="71718"/>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1" name="Google Shape;1697;p313"/>
            <p:cNvSpPr/>
            <p:nvPr/>
          </p:nvSpPr>
          <p:spPr>
            <a:xfrm>
              <a:off x="51647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2" name="Google Shape;1698;p313"/>
            <p:cNvSpPr/>
            <p:nvPr/>
          </p:nvSpPr>
          <p:spPr>
            <a:xfrm>
              <a:off x="50250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3" name="Google Shape;1699;p313"/>
            <p:cNvSpPr/>
            <p:nvPr/>
          </p:nvSpPr>
          <p:spPr>
            <a:xfrm>
              <a:off x="48853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8954" name="Google Shape;1700;p313"/>
            <p:cNvSpPr/>
            <p:nvPr/>
          </p:nvSpPr>
          <p:spPr>
            <a:xfrm>
              <a:off x="4745691" y="3547977"/>
              <a:ext cx="71718" cy="71718"/>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8955" name="Google Shape;1701;p313"/>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lt2"/>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378" name="Shape 1702"/>
        <p:cNvGrpSpPr/>
        <p:nvPr/>
      </p:nvGrpSpPr>
      <p:grpSpPr>
        <a:xfrm>
          <a:off x="0" y="0"/>
          <a:ext cx="0" cy="0"/>
          <a:chOff x="0" y="0"/>
          <a:chExt cx="0" cy="0"/>
        </a:xfrm>
      </p:grpSpPr>
      <p:sp>
        <p:nvSpPr>
          <p:cNvPr id="1049442" name="Google Shape;1703;p31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79" name="Google Shape;1704;p31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9" name="Google Shape;1705;p314"/>
          <p:cNvGrpSpPr/>
          <p:nvPr/>
        </p:nvGrpSpPr>
        <p:grpSpPr>
          <a:xfrm>
            <a:off x="3907491" y="3547977"/>
            <a:ext cx="1329018" cy="71718"/>
            <a:chOff x="3837640" y="2865532"/>
            <a:chExt cx="1329018" cy="71718"/>
          </a:xfrm>
        </p:grpSpPr>
        <p:sp>
          <p:nvSpPr>
            <p:cNvPr id="1049443" name="Google Shape;1706;p314"/>
            <p:cNvSpPr/>
            <p:nvPr/>
          </p:nvSpPr>
          <p:spPr>
            <a:xfrm>
              <a:off x="45361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4" name="Google Shape;1707;p314"/>
            <p:cNvSpPr/>
            <p:nvPr/>
          </p:nvSpPr>
          <p:spPr>
            <a:xfrm>
              <a:off x="43964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5" name="Google Shape;1708;p314"/>
            <p:cNvSpPr/>
            <p:nvPr/>
          </p:nvSpPr>
          <p:spPr>
            <a:xfrm>
              <a:off x="42567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6" name="Google Shape;1709;p314"/>
            <p:cNvSpPr/>
            <p:nvPr/>
          </p:nvSpPr>
          <p:spPr>
            <a:xfrm>
              <a:off x="41170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7" name="Google Shape;1710;p314"/>
            <p:cNvSpPr/>
            <p:nvPr/>
          </p:nvSpPr>
          <p:spPr>
            <a:xfrm>
              <a:off x="39773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8" name="Google Shape;1711;p314"/>
            <p:cNvSpPr/>
            <p:nvPr/>
          </p:nvSpPr>
          <p:spPr>
            <a:xfrm>
              <a:off x="3837640" y="2865532"/>
              <a:ext cx="71718" cy="71718"/>
            </a:xfrm>
            <a:prstGeom prst="rect"/>
            <a:solidFill>
              <a:srgbClr val="BC7D2C"/>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49" name="Google Shape;1712;p314"/>
            <p:cNvSpPr/>
            <p:nvPr/>
          </p:nvSpPr>
          <p:spPr>
            <a:xfrm>
              <a:off x="50949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0" name="Google Shape;1713;p314"/>
            <p:cNvSpPr/>
            <p:nvPr/>
          </p:nvSpPr>
          <p:spPr>
            <a:xfrm>
              <a:off x="49552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1" name="Google Shape;1714;p314"/>
            <p:cNvSpPr/>
            <p:nvPr/>
          </p:nvSpPr>
          <p:spPr>
            <a:xfrm>
              <a:off x="48155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49452" name="Google Shape;1715;p314"/>
            <p:cNvSpPr/>
            <p:nvPr/>
          </p:nvSpPr>
          <p:spPr>
            <a:xfrm>
              <a:off x="4675840" y="2865532"/>
              <a:ext cx="71718" cy="71718"/>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049453" name="Google Shape;1716;p314"/>
          <p:cNvSpPr txBox="1">
            <a:spLocks noGrp="1"/>
          </p:cNvSpPr>
          <p:nvPr>
            <p:ph type="body" idx="1"/>
          </p:nvPr>
        </p:nvSpPr>
        <p:spPr>
          <a:xfrm>
            <a:off x="688975" y="1574318"/>
            <a:ext cx="7766050" cy="1793915"/>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rgbClr val="BD8738"/>
              </a:buClr>
              <a:buSzPts val="2000"/>
              <a:buFont typeface="Arial" panose="020B0604020202020204"/>
              <a:buNone/>
              <a:defRPr b="1" cap="none" sz="2000" i="1" strike="noStrike" u="none">
                <a:solidFill>
                  <a:srgbClr val="BD8738"/>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91" name="Shape 1717"/>
        <p:cNvGrpSpPr/>
        <p:nvPr/>
      </p:nvGrpSpPr>
      <p:grpSpPr>
        <a:xfrm>
          <a:off x="0" y="0"/>
          <a:ext cx="0" cy="0"/>
          <a:chOff x="0" y="0"/>
          <a:chExt cx="0" cy="0"/>
        </a:xfrm>
      </p:grpSpPr>
      <p:pic>
        <p:nvPicPr>
          <p:cNvPr id="2097185" name="Google Shape;1718;p315" descr="Background pattern  Description automatically generated with medium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86" name="Google Shape;1719;p315" descr="A group of people sitting at a table  Description automatically generated with low confidence"/>
          <p:cNvPicPr preferRelativeResize="0">
            <a:picLocks/>
          </p:cNvPicPr>
          <p:nvPr/>
        </p:nvPicPr>
        <p:blipFill rotWithShape="1">
          <a:blip xmlns:r="http://schemas.openxmlformats.org/officeDocument/2006/relationships" r:embed="rId2"/>
          <a:srcRect l="11613" t="29182"/>
          <a:stretch>
            <a:fillRect/>
          </a:stretch>
        </p:blipFill>
        <p:spPr>
          <a:xfrm>
            <a:off x="4864308" y="0"/>
            <a:ext cx="4279692" cy="5143500"/>
          </a:xfrm>
          <a:prstGeom prst="rect"/>
          <a:noFill/>
          <a:ln>
            <a:noFill/>
          </a:ln>
        </p:spPr>
      </p:pic>
      <p:pic>
        <p:nvPicPr>
          <p:cNvPr id="2097187" name="Google Shape;1720;p315"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0" y="0"/>
            <a:ext cx="9144000" cy="5143500"/>
          </a:xfrm>
          <a:prstGeom prst="rect"/>
          <a:noFill/>
          <a:ln>
            <a:noFill/>
          </a:ln>
        </p:spPr>
      </p:pic>
      <p:sp>
        <p:nvSpPr>
          <p:cNvPr id="1048775" name="Google Shape;1721;p315"/>
          <p:cNvSpPr/>
          <p:nvPr/>
        </p:nvSpPr>
        <p:spPr>
          <a:xfrm>
            <a:off x="0" y="1107751"/>
            <a:ext cx="4864308" cy="292799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76" name="Google Shape;1722;p315"/>
          <p:cNvSpPr/>
          <p:nvPr/>
        </p:nvSpPr>
        <p:spPr>
          <a:xfrm>
            <a:off x="185197" y="1339045"/>
            <a:ext cx="69448" cy="2465408"/>
          </a:xfrm>
          <a:prstGeom prst="rect"/>
          <a:solidFill>
            <a:schemeClr val="lt1"/>
          </a:solidFill>
          <a:ln w="12700" cap="flat" cmpd="sng">
            <a:solidFill>
              <a:srgbClr val="31538F"/>
            </a:solidFill>
            <a:prstDash val="solid"/>
            <a:miter lim="800000"/>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77" name="Google Shape;1723;p315"/>
          <p:cNvSpPr txBox="1">
            <a:spLocks noGrp="1"/>
          </p:cNvSpPr>
          <p:nvPr>
            <p:ph type="title"/>
          </p:nvPr>
        </p:nvSpPr>
        <p:spPr>
          <a:xfrm>
            <a:off x="387873" y="1377777"/>
            <a:ext cx="3421450" cy="459275"/>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2000" i="1"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8" name="Google Shape;1724;p315"/>
          <p:cNvSpPr txBox="1">
            <a:spLocks noGrp="1"/>
          </p:cNvSpPr>
          <p:nvPr>
            <p:ph type="body" idx="1"/>
          </p:nvPr>
        </p:nvSpPr>
        <p:spPr>
          <a:xfrm>
            <a:off x="387873" y="1985160"/>
            <a:ext cx="4343206" cy="1819294"/>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357" name="Shape 1725"/>
        <p:cNvGrpSpPr/>
        <p:nvPr/>
      </p:nvGrpSpPr>
      <p:grpSpPr>
        <a:xfrm>
          <a:off x="0" y="0"/>
          <a:ext cx="0" cy="0"/>
          <a:chOff x="0" y="0"/>
          <a:chExt cx="0" cy="0"/>
        </a:xfrm>
      </p:grpSpPr>
      <p:pic>
        <p:nvPicPr>
          <p:cNvPr id="2097258" name="Google Shape;1726;p316"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9" name="Google Shape;1727;p31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8" name="Google Shape;1728;p316"/>
          <p:cNvGrpSpPr/>
          <p:nvPr/>
        </p:nvGrpSpPr>
        <p:grpSpPr>
          <a:xfrm>
            <a:off x="-900" y="1034935"/>
            <a:ext cx="9146700" cy="1842077"/>
            <a:chOff x="-900" y="1034935"/>
            <a:chExt cx="9146700" cy="1842077"/>
          </a:xfrm>
        </p:grpSpPr>
        <p:sp>
          <p:nvSpPr>
            <p:cNvPr id="1049345" name="Google Shape;1729;p316"/>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7" name="Google Shape;1730;p316"/>
            <p:cNvCxnSpPr>
              <a:cxnSpLocks/>
            </p:cNvCxnSpPr>
            <p:nvPr/>
          </p:nvCxnSpPr>
          <p:spPr>
            <a:xfrm>
              <a:off x="-900" y="1034935"/>
              <a:ext cx="9145800" cy="0"/>
            </a:xfrm>
            <a:prstGeom prst="straightConnector1"/>
            <a:noFill/>
            <a:ln w="12700" cap="flat" cmpd="sng">
              <a:solidFill>
                <a:schemeClr val="accent2"/>
              </a:solidFill>
              <a:prstDash val="solid"/>
              <a:round/>
              <a:headEnd type="none" w="sm" len="sm"/>
              <a:tailEnd type="none" w="sm" len="sm"/>
            </a:ln>
          </p:spPr>
        </p:cxnSp>
      </p:grpSp>
      <p:pic>
        <p:nvPicPr>
          <p:cNvPr id="2097260" name="Google Shape;1731;p316"/>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46" name="Google Shape;1732;p316"/>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accent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69" name="Shape 1733"/>
        <p:cNvGrpSpPr/>
        <p:nvPr/>
      </p:nvGrpSpPr>
      <p:grpSpPr>
        <a:xfrm>
          <a:off x="0" y="0"/>
          <a:ext cx="0" cy="0"/>
          <a:chOff x="0" y="0"/>
          <a:chExt cx="0" cy="0"/>
        </a:xfrm>
      </p:grpSpPr>
      <p:pic>
        <p:nvPicPr>
          <p:cNvPr id="2097170" name="Google Shape;1734;p317"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71" name="Google Shape;1735;p3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38" name="Google Shape;1736;p317"/>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656" name="Google Shape;1737;p317"/>
          <p:cNvSpPr/>
          <p:nvPr/>
        </p:nvSpPr>
        <p:spPr>
          <a:xfrm>
            <a:off x="0" y="1037770"/>
            <a:ext cx="9144000" cy="1613989"/>
          </a:xfrm>
          <a:prstGeom prst="rect"/>
          <a:solidFill>
            <a:schemeClr val="accen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72" name="Google Shape;1738;p317"/>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657" name="Google Shape;1739;p317"/>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352" name="Shape 1740"/>
        <p:cNvGrpSpPr/>
        <p:nvPr/>
      </p:nvGrpSpPr>
      <p:grpSpPr>
        <a:xfrm>
          <a:off x="0" y="0"/>
          <a:ext cx="0" cy="0"/>
          <a:chOff x="0" y="0"/>
          <a:chExt cx="0" cy="0"/>
        </a:xfrm>
      </p:grpSpPr>
      <p:pic>
        <p:nvPicPr>
          <p:cNvPr id="2097254" name="Google Shape;1741;p318"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255" name="Google Shape;1742;p3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53" name="Google Shape;1743;p318"/>
          <p:cNvGrpSpPr/>
          <p:nvPr/>
        </p:nvGrpSpPr>
        <p:grpSpPr>
          <a:xfrm>
            <a:off x="-900" y="1034935"/>
            <a:ext cx="9146700" cy="1842077"/>
            <a:chOff x="-900" y="1034935"/>
            <a:chExt cx="9146700" cy="1842077"/>
          </a:xfrm>
        </p:grpSpPr>
        <p:sp>
          <p:nvSpPr>
            <p:cNvPr id="1049330" name="Google Shape;1744;p318"/>
            <p:cNvSpPr/>
            <p:nvPr/>
          </p:nvSpPr>
          <p:spPr>
            <a:xfrm>
              <a:off x="0" y="1085724"/>
              <a:ext cx="9145800" cy="1791288"/>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Public Sans"/>
                <a:ea typeface="Public Sans"/>
                <a:cs typeface="Public Sans"/>
                <a:sym typeface="Public Sans"/>
              </a:endParaRPr>
            </a:p>
          </p:txBody>
        </p:sp>
        <p:cxnSp>
          <p:nvCxnSpPr>
            <p:cNvPr id="3145806" name="Google Shape;1745;p318"/>
            <p:cNvCxnSpPr>
              <a:cxnSpLocks/>
            </p:cNvCxnSpPr>
            <p:nvPr/>
          </p:nvCxnSpPr>
          <p:spPr>
            <a:xfrm>
              <a:off x="-900" y="1034935"/>
              <a:ext cx="9145800" cy="0"/>
            </a:xfrm>
            <a:prstGeom prst="straightConnector1"/>
            <a:noFill/>
            <a:ln w="12700" cap="flat" cmpd="sng">
              <a:solidFill>
                <a:schemeClr val="dk2"/>
              </a:solidFill>
              <a:prstDash val="solid"/>
              <a:round/>
              <a:headEnd type="none" w="sm" len="sm"/>
              <a:tailEnd type="none" w="sm" len="sm"/>
            </a:ln>
          </p:spPr>
        </p:cxnSp>
      </p:grpSp>
      <p:pic>
        <p:nvPicPr>
          <p:cNvPr id="2097256" name="Google Shape;1746;p318"/>
          <p:cNvPicPr preferRelativeResize="0">
            <a:picLocks/>
          </p:cNvPicPr>
          <p:nvPr/>
        </p:nvPicPr>
        <p:blipFill rotWithShape="1">
          <a:blip xmlns:r="http://schemas.openxmlformats.org/officeDocument/2006/relationships" r:embed="rId3"/>
          <a:srcRect/>
          <a:stretch>
            <a:fillRect/>
          </a:stretch>
        </p:blipFill>
        <p:spPr>
          <a:xfrm>
            <a:off x="244973" y="966439"/>
            <a:ext cx="4181755" cy="4151489"/>
          </a:xfrm>
          <a:prstGeom prst="rect"/>
          <a:noFill/>
          <a:ln>
            <a:noFill/>
          </a:ln>
        </p:spPr>
      </p:pic>
      <p:sp>
        <p:nvSpPr>
          <p:cNvPr id="1049331" name="Google Shape;1747;p318"/>
          <p:cNvSpPr txBox="1">
            <a:spLocks noGrp="1"/>
          </p:cNvSpPr>
          <p:nvPr>
            <p:ph type="body" idx="1"/>
          </p:nvPr>
        </p:nvSpPr>
        <p:spPr>
          <a:xfrm>
            <a:off x="4852577" y="1247209"/>
            <a:ext cx="3865563" cy="1468318"/>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89" name="Shape 1748"/>
        <p:cNvGrpSpPr/>
        <p:nvPr/>
      </p:nvGrpSpPr>
      <p:grpSpPr>
        <a:xfrm>
          <a:off x="0" y="0"/>
          <a:ext cx="0" cy="0"/>
          <a:chOff x="0" y="0"/>
          <a:chExt cx="0" cy="0"/>
        </a:xfrm>
      </p:grpSpPr>
      <p:pic>
        <p:nvPicPr>
          <p:cNvPr id="2097181" name="Google Shape;1749;p319" descr="Background pattern  Description automatically generated"/>
          <p:cNvPicPr preferRelativeResize="0">
            <a:picLocks/>
          </p:cNvPicPr>
          <p:nvPr/>
        </p:nvPicPr>
        <p:blipFill rotWithShape="1">
          <a:blip xmlns:r="http://schemas.openxmlformats.org/officeDocument/2006/relationships" r:embed="rId1">
            <a:alphaModFix amt="5000"/>
          </a:blip>
          <a:srcRect/>
          <a:stretch>
            <a:fillRect/>
          </a:stretch>
        </p:blipFill>
        <p:spPr>
          <a:xfrm>
            <a:off x="-1879" y="0"/>
            <a:ext cx="9145880" cy="5143500"/>
          </a:xfrm>
          <a:prstGeom prst="rect"/>
          <a:noFill/>
          <a:ln>
            <a:noFill/>
          </a:ln>
        </p:spPr>
      </p:pic>
      <p:pic>
        <p:nvPicPr>
          <p:cNvPr id="2097182" name="Google Shape;1750;p3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cxnSp>
        <p:nvCxnSpPr>
          <p:cNvPr id="3145741" name="Google Shape;1751;p319"/>
          <p:cNvCxnSpPr>
            <a:cxnSpLocks/>
          </p:cNvCxnSpPr>
          <p:nvPr/>
        </p:nvCxnSpPr>
        <p:spPr>
          <a:xfrm>
            <a:off x="-900" y="982897"/>
            <a:ext cx="9145800" cy="0"/>
          </a:xfrm>
          <a:prstGeom prst="straightConnector1"/>
          <a:noFill/>
          <a:ln w="12700" cap="flat" cmpd="sng">
            <a:solidFill>
              <a:srgbClr val="BFBFBF"/>
            </a:solidFill>
            <a:prstDash val="solid"/>
            <a:round/>
            <a:headEnd type="none" w="sm" len="sm"/>
            <a:tailEnd type="none" w="sm" len="sm"/>
          </a:ln>
        </p:spPr>
      </p:cxnSp>
      <p:sp>
        <p:nvSpPr>
          <p:cNvPr id="1048757" name="Google Shape;1752;p319"/>
          <p:cNvSpPr/>
          <p:nvPr/>
        </p:nvSpPr>
        <p:spPr>
          <a:xfrm>
            <a:off x="0" y="1037770"/>
            <a:ext cx="9144000" cy="161398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83" name="Google Shape;1753;p319"/>
          <p:cNvPicPr preferRelativeResize="0">
            <a:picLocks/>
          </p:cNvPicPr>
          <p:nvPr/>
        </p:nvPicPr>
        <p:blipFill rotWithShape="1">
          <a:blip xmlns:r="http://schemas.openxmlformats.org/officeDocument/2006/relationships" r:embed="rId3"/>
          <a:srcRect t="-453" b="47599"/>
          <a:stretch>
            <a:fillRect/>
          </a:stretch>
        </p:blipFill>
        <p:spPr>
          <a:xfrm flipH="1">
            <a:off x="349865" y="721112"/>
            <a:ext cx="3612538" cy="4395173"/>
          </a:xfrm>
          <a:prstGeom prst="rect"/>
          <a:noFill/>
          <a:ln>
            <a:noFill/>
          </a:ln>
        </p:spPr>
      </p:pic>
      <p:sp>
        <p:nvSpPr>
          <p:cNvPr id="1048758" name="Google Shape;1754;p319"/>
          <p:cNvSpPr txBox="1">
            <a:spLocks noGrp="1"/>
          </p:cNvSpPr>
          <p:nvPr>
            <p:ph type="body" idx="1"/>
          </p:nvPr>
        </p:nvSpPr>
        <p:spPr>
          <a:xfrm>
            <a:off x="4620415" y="1247209"/>
            <a:ext cx="3865563" cy="1160711"/>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l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377" name="Shape 1755"/>
        <p:cNvGrpSpPr/>
        <p:nvPr/>
      </p:nvGrpSpPr>
      <p:grpSpPr>
        <a:xfrm>
          <a:off x="0" y="0"/>
          <a:ext cx="0" cy="0"/>
          <a:chOff x="0" y="0"/>
          <a:chExt cx="0" cy="0"/>
        </a:xfrm>
      </p:grpSpPr>
      <p:pic>
        <p:nvPicPr>
          <p:cNvPr id="2097275" name="Google Shape;1756;p320"/>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76" name="Google Shape;1757;p3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8000"/>
          </a:xfrm>
          <a:prstGeom prst="rect"/>
          <a:noFill/>
          <a:ln>
            <a:noFill/>
          </a:ln>
        </p:spPr>
      </p:pic>
      <p:pic>
        <p:nvPicPr>
          <p:cNvPr id="2097277" name="Google Shape;1758;p320" descr="A picture containing text, dark, night sky  Description automatically generated"/>
          <p:cNvPicPr preferRelativeResize="0">
            <a:picLocks/>
          </p:cNvPicPr>
          <p:nvPr/>
        </p:nvPicPr>
        <p:blipFill rotWithShape="1">
          <a:blip xmlns:r="http://schemas.openxmlformats.org/officeDocument/2006/relationships" r:embed="rId3"/>
          <a:srcRect/>
          <a:stretch>
            <a:fillRect/>
          </a:stretch>
        </p:blipFill>
        <p:spPr>
          <a:xfrm>
            <a:off x="962283" y="914400"/>
            <a:ext cx="7219434" cy="3459480"/>
          </a:xfrm>
          <a:prstGeom prst="rect"/>
          <a:noFill/>
          <a:ln>
            <a:noFill/>
          </a:ln>
        </p:spPr>
      </p:pic>
      <p:pic>
        <p:nvPicPr>
          <p:cNvPr id="2097278" name="Google Shape;1759;p320" descr="Chart  Description automatically generated"/>
          <p:cNvPicPr preferRelativeResize="0">
            <a:picLocks/>
          </p:cNvPicPr>
          <p:nvPr/>
        </p:nvPicPr>
        <p:blipFill rotWithShape="1">
          <a:blip xmlns:r="http://schemas.openxmlformats.org/officeDocument/2006/relationships" r:embed="rId4"/>
          <a:srcRect/>
          <a:stretch>
            <a:fillRect/>
          </a:stretch>
        </p:blipFill>
        <p:spPr>
          <a:xfrm>
            <a:off x="2567940" y="1200369"/>
            <a:ext cx="4008120" cy="2742762"/>
          </a:xfrm>
          <a:prstGeom prst="rect"/>
          <a:noFill/>
          <a:ln>
            <a:noFill/>
          </a:ln>
        </p:spPr>
      </p:pic>
      <p:sp>
        <p:nvSpPr>
          <p:cNvPr id="1049441" name="Google Shape;1760;p320"/>
          <p:cNvSpPr txBox="1">
            <a:spLocks noGrp="1"/>
          </p:cNvSpPr>
          <p:nvPr>
            <p:ph type="body" idx="1"/>
          </p:nvPr>
        </p:nvSpPr>
        <p:spPr>
          <a:xfrm rot="-525871">
            <a:off x="2714091" y="2148474"/>
            <a:ext cx="3673884" cy="55448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3200"/>
              <a:buFont typeface="Public Sans"/>
              <a:buNone/>
              <a:defRPr b="1" cap="none" sz="2800" i="1"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226" name="Shape 1761"/>
        <p:cNvGrpSpPr/>
        <p:nvPr/>
      </p:nvGrpSpPr>
      <p:grpSpPr>
        <a:xfrm>
          <a:off x="0" y="0"/>
          <a:ext cx="0" cy="0"/>
          <a:chOff x="0" y="0"/>
          <a:chExt cx="0" cy="0"/>
        </a:xfrm>
      </p:grpSpPr>
      <p:grpSp>
        <p:nvGrpSpPr>
          <p:cNvPr id="227" name="Google Shape;1762;p321"/>
          <p:cNvGrpSpPr/>
          <p:nvPr/>
        </p:nvGrpSpPr>
        <p:grpSpPr>
          <a:xfrm>
            <a:off x="444" y="0"/>
            <a:ext cx="9143556" cy="5143500"/>
            <a:chOff x="444" y="317809"/>
            <a:chExt cx="9143556" cy="5143500"/>
          </a:xfrm>
        </p:grpSpPr>
        <p:pic>
          <p:nvPicPr>
            <p:cNvPr id="2097205" name="Google Shape;1763;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6" name="Google Shape;1764;p321"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7" name="Google Shape;1765;p32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pic>
        <p:nvPicPr>
          <p:cNvPr id="2097208" name="Google Shape;1766;p321" descr="A picture containing text  Description automatically generated"/>
          <p:cNvPicPr preferRelativeResize="0">
            <a:picLocks/>
          </p:cNvPicPr>
          <p:nvPr/>
        </p:nvPicPr>
        <p:blipFill rotWithShape="1">
          <a:blip xmlns:r="http://schemas.openxmlformats.org/officeDocument/2006/relationships" r:embed="rId3">
            <a:alphaModFix amt="85000"/>
          </a:blip>
          <a:srcRect/>
          <a:stretch>
            <a:fillRect/>
          </a:stretch>
        </p:blipFill>
        <p:spPr>
          <a:xfrm>
            <a:off x="2251213" y="1143261"/>
            <a:ext cx="4641574" cy="2799228"/>
          </a:xfrm>
          <a:prstGeom prst="rect"/>
          <a:noFill/>
          <a:ln>
            <a:noFill/>
          </a:ln>
        </p:spPr>
      </p:pic>
      <p:sp>
        <p:nvSpPr>
          <p:cNvPr id="1048942" name="Google Shape;1767;p321"/>
          <p:cNvSpPr txBox="1">
            <a:spLocks noGrp="1"/>
          </p:cNvSpPr>
          <p:nvPr>
            <p:ph type="body" idx="1"/>
          </p:nvPr>
        </p:nvSpPr>
        <p:spPr>
          <a:xfrm>
            <a:off x="2740961" y="1824708"/>
            <a:ext cx="3602088" cy="4724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3" name="Google Shape;1768;p321"/>
          <p:cNvSpPr txBox="1">
            <a:spLocks noGrp="1"/>
          </p:cNvSpPr>
          <p:nvPr>
            <p:ph type="body" idx="2"/>
          </p:nvPr>
        </p:nvSpPr>
        <p:spPr>
          <a:xfrm>
            <a:off x="2740960" y="239891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231" name="Shape 1769"/>
        <p:cNvGrpSpPr/>
        <p:nvPr/>
      </p:nvGrpSpPr>
      <p:grpSpPr>
        <a:xfrm>
          <a:off x="0" y="0"/>
          <a:ext cx="0" cy="0"/>
          <a:chOff x="0" y="0"/>
          <a:chExt cx="0" cy="0"/>
        </a:xfrm>
      </p:grpSpPr>
      <p:pic>
        <p:nvPicPr>
          <p:cNvPr id="2097212" name="Google Shape;1770;p322"/>
          <p:cNvPicPr preferRelativeResize="0">
            <a:picLocks/>
          </p:cNvPicPr>
          <p:nvPr/>
        </p:nvPicPr>
        <p:blipFill rotWithShape="1">
          <a:blip xmlns:r="http://schemas.openxmlformats.org/officeDocument/2006/relationships" r:embed="rId1">
            <a:alphaModFix amt="70000"/>
          </a:blip>
          <a:srcRect t="1816" b="12611"/>
          <a:stretch>
            <a:fillRect/>
          </a:stretch>
        </p:blipFill>
        <p:spPr>
          <a:xfrm>
            <a:off x="0" y="-1"/>
            <a:ext cx="9144000" cy="5143501"/>
          </a:xfrm>
          <a:prstGeom prst="rect"/>
          <a:noFill/>
          <a:ln>
            <a:noFill/>
          </a:ln>
        </p:spPr>
      </p:pic>
      <p:pic>
        <p:nvPicPr>
          <p:cNvPr id="2097213" name="Google Shape;1771;p322"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957"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Public Sans"/>
              <a:ea typeface="Public Sans"/>
              <a:cs typeface="Public Sans"/>
              <a:sym typeface="Public Sans"/>
            </a:endParaRPr>
          </a:p>
        </p:txBody>
      </p:sp>
      <p:sp>
        <p:nvSpPr>
          <p:cNvPr id="1048958" name="Google Shape;1773;p322"/>
          <p:cNvSpPr txBox="1">
            <a:spLocks noGrp="1"/>
          </p:cNvSpPr>
          <p:nvPr>
            <p:ph type="body" idx="1"/>
          </p:nvPr>
        </p:nvSpPr>
        <p:spPr>
          <a:xfrm>
            <a:off x="3553313" y="1914665"/>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59" name="Google Shape;1774;p322"/>
          <p:cNvSpPr txBox="1">
            <a:spLocks noGrp="1"/>
          </p:cNvSpPr>
          <p:nvPr>
            <p:ph type="body" idx="2"/>
          </p:nvPr>
        </p:nvSpPr>
        <p:spPr>
          <a:xfrm>
            <a:off x="2770956" y="2580686"/>
            <a:ext cx="3602088" cy="719671"/>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232" name="Shape 72"/>
        <p:cNvGrpSpPr/>
        <p:nvPr/>
      </p:nvGrpSpPr>
      <p:grpSpPr>
        <a:xfrm>
          <a:off x="0" y="0"/>
          <a:ext cx="0" cy="0"/>
          <a:chOff x="0" y="0"/>
          <a:chExt cx="0" cy="0"/>
        </a:xfrm>
      </p:grpSpPr>
      <p:sp>
        <p:nvSpPr>
          <p:cNvPr id="1048960" name="Google Shape;73;p224"/>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14" name="Google Shape;74;p22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961" name="Google Shape;75;p224"/>
          <p:cNvSpPr>
            <a:spLocks noGrp="1"/>
          </p:cNvSpPr>
          <p:nvPr>
            <p:ph type="pic" idx="2"/>
          </p:nvPr>
        </p:nvSpPr>
        <p:spPr>
          <a:xfrm>
            <a:off x="4734046" y="638171"/>
            <a:ext cx="4417249" cy="4030832"/>
          </a:xfrm>
          <a:prstGeom prst="rect"/>
          <a:noFill/>
          <a:ln>
            <a:noFill/>
          </a:ln>
        </p:spPr>
      </p:sp>
      <p:sp>
        <p:nvSpPr>
          <p:cNvPr id="1048962" name="Google Shape;76;p224"/>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3" name="Google Shape;77;p224"/>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4" name="Google Shape;78;p224"/>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65" name="Google Shape;79;p224"/>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315" name="Shape 1775"/>
        <p:cNvGrpSpPr/>
        <p:nvPr/>
      </p:nvGrpSpPr>
      <p:grpSpPr>
        <a:xfrm>
          <a:off x="0" y="0"/>
          <a:ext cx="0" cy="0"/>
          <a:chOff x="0" y="0"/>
          <a:chExt cx="0" cy="0"/>
        </a:xfrm>
      </p:grpSpPr>
      <p:grpSp>
        <p:nvGrpSpPr>
          <p:cNvPr id="316" name="Google Shape;1776;p323"/>
          <p:cNvGrpSpPr/>
          <p:nvPr/>
        </p:nvGrpSpPr>
        <p:grpSpPr>
          <a:xfrm>
            <a:off x="-3149" y="1"/>
            <a:ext cx="9147149" cy="5143500"/>
            <a:chOff x="-3149" y="1"/>
            <a:chExt cx="9147149" cy="5143500"/>
          </a:xfrm>
        </p:grpSpPr>
        <p:pic>
          <p:nvPicPr>
            <p:cNvPr id="2097238" name="Google Shape;1777;p323"/>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213" name="Google Shape;1778;p323"/>
            <p:cNvSpPr/>
            <p:nvPr/>
          </p:nvSpPr>
          <p:spPr>
            <a:xfrm>
              <a:off x="-938" y="2804160"/>
              <a:ext cx="9144938" cy="2339340"/>
            </a:xfrm>
            <a:prstGeom prst="rect"/>
            <a:solidFill>
              <a:schemeClr val="dk2">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39" name="Google Shape;1779;p323"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17" name="Google Shape;1780;p323"/>
          <p:cNvGrpSpPr/>
          <p:nvPr/>
        </p:nvGrpSpPr>
        <p:grpSpPr>
          <a:xfrm>
            <a:off x="2349390" y="1908808"/>
            <a:ext cx="4506182" cy="1790703"/>
            <a:chOff x="2560319" y="1790699"/>
            <a:chExt cx="4084321" cy="1623060"/>
          </a:xfrm>
        </p:grpSpPr>
        <p:sp>
          <p:nvSpPr>
            <p:cNvPr id="1049214" name="Google Shape;1781;p323"/>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215"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216" name="Google Shape;1783;p323"/>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dk2"/>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7" name="Google Shape;1784;p323"/>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359" name="Shape 1785"/>
        <p:cNvGrpSpPr/>
        <p:nvPr/>
      </p:nvGrpSpPr>
      <p:grpSpPr>
        <a:xfrm>
          <a:off x="0" y="0"/>
          <a:ext cx="0" cy="0"/>
          <a:chOff x="0" y="0"/>
          <a:chExt cx="0" cy="0"/>
        </a:xfrm>
      </p:grpSpPr>
      <p:grpSp>
        <p:nvGrpSpPr>
          <p:cNvPr id="360" name="Google Shape;1786;p324"/>
          <p:cNvGrpSpPr/>
          <p:nvPr/>
        </p:nvGrpSpPr>
        <p:grpSpPr>
          <a:xfrm>
            <a:off x="-3149" y="1"/>
            <a:ext cx="9147149" cy="5143500"/>
            <a:chOff x="-3149" y="1"/>
            <a:chExt cx="9147149" cy="5143500"/>
          </a:xfrm>
        </p:grpSpPr>
        <p:pic>
          <p:nvPicPr>
            <p:cNvPr id="2097261" name="Google Shape;1787;p324"/>
            <p:cNvPicPr preferRelativeResize="0">
              <a:picLocks/>
            </p:cNvPicPr>
            <p:nvPr/>
          </p:nvPicPr>
          <p:blipFill rotWithShape="1">
            <a:blip xmlns:r="http://schemas.openxmlformats.org/officeDocument/2006/relationships" r:embed="rId1"/>
            <a:srcRect t="2687" b="12936"/>
            <a:stretch>
              <a:fillRect/>
            </a:stretch>
          </p:blipFill>
          <p:spPr>
            <a:xfrm>
              <a:off x="-3149" y="1"/>
              <a:ext cx="9144002" cy="5143500"/>
            </a:xfrm>
            <a:prstGeom prst="rect"/>
            <a:noFill/>
            <a:ln>
              <a:noFill/>
            </a:ln>
          </p:spPr>
        </p:pic>
        <p:sp>
          <p:nvSpPr>
            <p:cNvPr id="1049347" name="Google Shape;1788;p324"/>
            <p:cNvSpPr/>
            <p:nvPr/>
          </p:nvSpPr>
          <p:spPr>
            <a:xfrm>
              <a:off x="-938" y="2804160"/>
              <a:ext cx="9144938" cy="2339340"/>
            </a:xfrm>
            <a:prstGeom prst="rect"/>
            <a:solidFill>
              <a:schemeClr val="accent1">
                <a:alpha val="74901"/>
              </a:scheme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2097262" name="Google Shape;1789;p32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grpSp>
        <p:nvGrpSpPr>
          <p:cNvPr id="361" name="Google Shape;1790;p324"/>
          <p:cNvGrpSpPr/>
          <p:nvPr/>
        </p:nvGrpSpPr>
        <p:grpSpPr>
          <a:xfrm>
            <a:off x="2349390" y="1908808"/>
            <a:ext cx="4506182" cy="1790703"/>
            <a:chOff x="2560319" y="1790699"/>
            <a:chExt cx="4084321" cy="1623060"/>
          </a:xfrm>
        </p:grpSpPr>
        <p:sp>
          <p:nvSpPr>
            <p:cNvPr id="1049348" name="Google Shape;1791;p324"/>
            <p:cNvSpPr/>
            <p:nvPr/>
          </p:nvSpPr>
          <p:spPr>
            <a:xfrm>
              <a:off x="2560319" y="1790699"/>
              <a:ext cx="4023360" cy="1562098"/>
            </a:xfrm>
            <a:prstGeom prst="roundRect">
              <a:avLst>
                <a:gd name="adj" fmla="val 11641"/>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sp>
          <p:nvSpPr>
            <p:cNvPr id="1049349"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600"/>
                <a:buFont typeface="Calibri" panose="020F0502020204030204"/>
                <a:buNone/>
              </a:pPr>
              <a:endParaRPr b="0" cap="none" sz="1600" i="1" strike="noStrike" u="none">
                <a:solidFill>
                  <a:schemeClr val="dk1"/>
                </a:solidFill>
                <a:latin typeface="Public Sans"/>
                <a:ea typeface="Public Sans"/>
                <a:cs typeface="Public Sans"/>
                <a:sym typeface="Public Sans"/>
              </a:endParaRPr>
            </a:p>
          </p:txBody>
        </p:sp>
      </p:grpSp>
      <p:sp>
        <p:nvSpPr>
          <p:cNvPr id="1049350" name="Google Shape;1793;p324"/>
          <p:cNvSpPr txBox="1">
            <a:spLocks noGrp="1"/>
          </p:cNvSpPr>
          <p:nvPr>
            <p:ph type="body" idx="1"/>
          </p:nvPr>
        </p:nvSpPr>
        <p:spPr>
          <a:xfrm>
            <a:off x="3553313" y="2127464"/>
            <a:ext cx="2077466" cy="39616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000" i="1" strike="noStrike" u="none">
                <a:solidFill>
                  <a:schemeClr val="accent1"/>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1" name="Google Shape;1794;p324"/>
          <p:cNvSpPr txBox="1">
            <a:spLocks noGrp="1"/>
          </p:cNvSpPr>
          <p:nvPr>
            <p:ph type="body" idx="2"/>
          </p:nvPr>
        </p:nvSpPr>
        <p:spPr>
          <a:xfrm>
            <a:off x="2770956" y="2643161"/>
            <a:ext cx="3602088" cy="775816"/>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72" name="Shape 1795"/>
        <p:cNvGrpSpPr/>
        <p:nvPr/>
      </p:nvGrpSpPr>
      <p:grpSpPr>
        <a:xfrm>
          <a:off x="0" y="0"/>
          <a:ext cx="0" cy="0"/>
          <a:chOff x="0" y="0"/>
          <a:chExt cx="0" cy="0"/>
        </a:xfrm>
      </p:grpSpPr>
      <p:sp>
        <p:nvSpPr>
          <p:cNvPr id="1048664" name="Google Shape;1796;p325"/>
          <p:cNvSpPr/>
          <p:nvPr/>
        </p:nvSpPr>
        <p:spPr>
          <a:xfrm>
            <a:off x="4690334" y="0"/>
            <a:ext cx="4453668" cy="5139879"/>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65" name="Google Shape;1797;p325" descr="Shape  Description automatically generated with low confidence"/>
          <p:cNvSpPr/>
          <p:nvPr/>
        </p:nvSpPr>
        <p:spPr>
          <a:xfrm>
            <a:off x="0" y="0"/>
            <a:ext cx="9144000" cy="5143500"/>
          </a:xfrm>
          <a:prstGeom prst="rect"/>
          <a:solidFill>
            <a:srgbClr val="FFFFFF"/>
          </a:solidFill>
          <a:ln>
            <a:noFill/>
          </a:ln>
        </p:spPr>
      </p:sp>
      <p:sp>
        <p:nvSpPr>
          <p:cNvPr id="1048666" name="Google Shape;1798;p325"/>
          <p:cNvSpPr>
            <a:spLocks noGrp="1"/>
          </p:cNvSpPr>
          <p:nvPr>
            <p:ph type="pic" idx="2"/>
          </p:nvPr>
        </p:nvSpPr>
        <p:spPr>
          <a:xfrm>
            <a:off x="-1" y="0"/>
            <a:ext cx="4690335" cy="5139879"/>
          </a:xfrm>
          <a:prstGeom prst="rect"/>
          <a:noFill/>
          <a:ln>
            <a:noFill/>
          </a:ln>
        </p:spPr>
      </p:sp>
      <p:sp>
        <p:nvSpPr>
          <p:cNvPr id="1048667" name="Google Shape;1799;p325"/>
          <p:cNvSpPr/>
          <p:nvPr/>
        </p:nvSpPr>
        <p:spPr>
          <a:xfrm>
            <a:off x="4548336" y="420700"/>
            <a:ext cx="4595664" cy="428172"/>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668" name="Google Shape;1800;p325"/>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9" name="Google Shape;1801;p325"/>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394" name="Shape 1802"/>
        <p:cNvGrpSpPr/>
        <p:nvPr/>
      </p:nvGrpSpPr>
      <p:grpSpPr>
        <a:xfrm>
          <a:off x="0" y="0"/>
          <a:ext cx="0" cy="0"/>
          <a:chOff x="0" y="0"/>
          <a:chExt cx="0" cy="0"/>
        </a:xfrm>
      </p:grpSpPr>
      <p:sp>
        <p:nvSpPr>
          <p:cNvPr id="1049508" name="Google Shape;1803;p326"/>
          <p:cNvSpPr/>
          <p:nvPr/>
        </p:nvSpPr>
        <p:spPr>
          <a:xfrm>
            <a:off x="4690334" y="0"/>
            <a:ext cx="4453668" cy="513987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09" name="Google Shape;1804;p326" descr="Shape  Description automatically generated with low confidence"/>
          <p:cNvSpPr/>
          <p:nvPr/>
        </p:nvSpPr>
        <p:spPr>
          <a:xfrm>
            <a:off x="0" y="0"/>
            <a:ext cx="9144000" cy="5143500"/>
          </a:xfrm>
          <a:prstGeom prst="rect"/>
          <a:solidFill>
            <a:srgbClr val="FFFFFF"/>
          </a:solidFill>
          <a:ln>
            <a:noFill/>
          </a:ln>
        </p:spPr>
      </p:sp>
      <p:sp>
        <p:nvSpPr>
          <p:cNvPr id="1049510" name="Google Shape;1805;p326"/>
          <p:cNvSpPr>
            <a:spLocks noGrp="1"/>
          </p:cNvSpPr>
          <p:nvPr>
            <p:ph type="pic" idx="2"/>
          </p:nvPr>
        </p:nvSpPr>
        <p:spPr>
          <a:xfrm>
            <a:off x="-1" y="0"/>
            <a:ext cx="4690335" cy="5139879"/>
          </a:xfrm>
          <a:prstGeom prst="rect"/>
          <a:noFill/>
          <a:ln>
            <a:noFill/>
          </a:ln>
        </p:spPr>
      </p:sp>
      <p:sp>
        <p:nvSpPr>
          <p:cNvPr id="1049511" name="Google Shape;1806;p326"/>
          <p:cNvSpPr/>
          <p:nvPr/>
        </p:nvSpPr>
        <p:spPr>
          <a:xfrm>
            <a:off x="4548336" y="420700"/>
            <a:ext cx="4595664" cy="428172"/>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9512" name="Google Shape;1807;p326"/>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3" name="Google Shape;1808;p326"/>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209" name="Shape 1809"/>
        <p:cNvGrpSpPr/>
        <p:nvPr/>
      </p:nvGrpSpPr>
      <p:grpSpPr>
        <a:xfrm>
          <a:off x="0" y="0"/>
          <a:ext cx="0" cy="0"/>
          <a:chOff x="0" y="0"/>
          <a:chExt cx="0" cy="0"/>
        </a:xfrm>
      </p:grpSpPr>
      <p:sp>
        <p:nvSpPr>
          <p:cNvPr id="1048867" name="Google Shape;1810;p327"/>
          <p:cNvSpPr/>
          <p:nvPr/>
        </p:nvSpPr>
        <p:spPr>
          <a:xfrm>
            <a:off x="4690334" y="0"/>
            <a:ext cx="4453668" cy="513987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68" name="Google Shape;1811;p327" descr="Shape  Description automatically generated with low confidence"/>
          <p:cNvSpPr/>
          <p:nvPr/>
        </p:nvSpPr>
        <p:spPr>
          <a:xfrm>
            <a:off x="0" y="0"/>
            <a:ext cx="9144000" cy="5143500"/>
          </a:xfrm>
          <a:prstGeom prst="rect"/>
          <a:solidFill>
            <a:srgbClr val="FFFFFF"/>
          </a:solidFill>
          <a:ln>
            <a:noFill/>
          </a:ln>
        </p:spPr>
      </p:sp>
      <p:sp>
        <p:nvSpPr>
          <p:cNvPr id="1048869" name="Google Shape;1812;p327"/>
          <p:cNvSpPr>
            <a:spLocks noGrp="1"/>
          </p:cNvSpPr>
          <p:nvPr>
            <p:ph type="pic" idx="2"/>
          </p:nvPr>
        </p:nvSpPr>
        <p:spPr>
          <a:xfrm>
            <a:off x="-1" y="0"/>
            <a:ext cx="4690335" cy="5139879"/>
          </a:xfrm>
          <a:prstGeom prst="rect"/>
          <a:noFill/>
          <a:ln>
            <a:noFill/>
          </a:ln>
        </p:spPr>
      </p:sp>
      <p:sp>
        <p:nvSpPr>
          <p:cNvPr id="1048870" name="Google Shape;1813;p327"/>
          <p:cNvSpPr/>
          <p:nvPr/>
        </p:nvSpPr>
        <p:spPr>
          <a:xfrm>
            <a:off x="4548336" y="420700"/>
            <a:ext cx="4595664" cy="428172"/>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2000"/>
              <a:buFont typeface="Calibri" panose="020F0502020204030204"/>
              <a:buNone/>
            </a:pPr>
            <a:endParaRPr b="0" cap="none" sz="2000" i="0" strike="noStrike" u="none">
              <a:solidFill>
                <a:schemeClr val="lt1"/>
              </a:solidFill>
              <a:latin typeface="Public Sans"/>
              <a:ea typeface="Public Sans"/>
              <a:cs typeface="Public Sans"/>
              <a:sym typeface="Public Sans"/>
            </a:endParaRPr>
          </a:p>
        </p:txBody>
      </p:sp>
      <p:sp>
        <p:nvSpPr>
          <p:cNvPr id="1048871" name="Google Shape;1814;p327"/>
          <p:cNvSpPr txBox="1">
            <a:spLocks noGrp="1"/>
          </p:cNvSpPr>
          <p:nvPr>
            <p:ph type="body" idx="1"/>
          </p:nvPr>
        </p:nvSpPr>
        <p:spPr>
          <a:xfrm>
            <a:off x="4849731" y="1061223"/>
            <a:ext cx="4140265" cy="356852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2" name="Google Shape;1815;p327"/>
          <p:cNvSpPr txBox="1">
            <a:spLocks noGrp="1"/>
          </p:cNvSpPr>
          <p:nvPr>
            <p:ph type="title"/>
          </p:nvPr>
        </p:nvSpPr>
        <p:spPr>
          <a:xfrm>
            <a:off x="4849731" y="462740"/>
            <a:ext cx="4140265"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282" name="Shape 1816"/>
        <p:cNvGrpSpPr/>
        <p:nvPr/>
      </p:nvGrpSpPr>
      <p:grpSpPr>
        <a:xfrm>
          <a:off x="0" y="0"/>
          <a:ext cx="0" cy="0"/>
          <a:chOff x="0" y="0"/>
          <a:chExt cx="0" cy="0"/>
        </a:xfrm>
      </p:grpSpPr>
      <p:sp>
        <p:nvSpPr>
          <p:cNvPr id="1049118" name="Google Shape;1817;p328"/>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1" cap="none" sz="1800" i="0" strike="noStrike" u="none">
              <a:solidFill>
                <a:schemeClr val="lt1"/>
              </a:solidFill>
              <a:latin typeface="Public Sans"/>
              <a:ea typeface="Public Sans"/>
              <a:cs typeface="Public Sans"/>
              <a:sym typeface="Public Sans"/>
            </a:endParaRPr>
          </a:p>
        </p:txBody>
      </p:sp>
      <p:pic>
        <p:nvPicPr>
          <p:cNvPr id="2097226" name="Google Shape;1818;p328" descr="Background pattern  Description automatically generated"/>
          <p:cNvPicPr preferRelativeResize="0">
            <a:picLocks/>
          </p:cNvPicPr>
          <p:nvPr/>
        </p:nvPicPr>
        <p:blipFill rotWithShape="1">
          <a:blip xmlns:r="http://schemas.openxmlformats.org/officeDocument/2006/relationships" r:embed="rId1"/>
          <a:srcRect l="20567" r="20566" b="45930"/>
          <a:stretch>
            <a:fillRect/>
          </a:stretch>
        </p:blipFill>
        <p:spPr>
          <a:xfrm rot="5400000">
            <a:off x="5391150" y="1390650"/>
            <a:ext cx="5143500" cy="2362200"/>
          </a:xfrm>
          <a:prstGeom prst="rect"/>
          <a:solidFill>
            <a:schemeClr val="dk2"/>
          </a:solidFill>
          <a:ln>
            <a:noFill/>
          </a:ln>
        </p:spPr>
      </p:pic>
      <p:sp>
        <p:nvSpPr>
          <p:cNvPr id="1049119" name="Google Shape;1819;p328" descr="Shape  Description automatically generated with low confidence"/>
          <p:cNvSpPr/>
          <p:nvPr/>
        </p:nvSpPr>
        <p:spPr>
          <a:xfrm>
            <a:off x="0" y="0"/>
            <a:ext cx="9144000" cy="5143500"/>
          </a:xfrm>
          <a:prstGeom prst="rect"/>
          <a:solidFill>
            <a:srgbClr val="FFFFFF"/>
          </a:solidFill>
          <a:ln>
            <a:noFill/>
          </a:ln>
        </p:spPr>
      </p:sp>
      <p:cxnSp>
        <p:nvCxnSpPr>
          <p:cNvPr id="3145787" name="Google Shape;1820;p328"/>
          <p:cNvCxnSpPr>
            <a:cxnSpLocks/>
          </p:cNvCxnSpPr>
          <p:nvPr/>
        </p:nvCxnSpPr>
        <p:spPr>
          <a:xfrm>
            <a:off x="777369" y="2062045"/>
            <a:ext cx="0" cy="1882258"/>
          </a:xfrm>
          <a:prstGeom prst="straightConnector1"/>
          <a:noFill/>
          <a:ln w="38100" cap="flat" cmpd="sng">
            <a:solidFill>
              <a:srgbClr val="22366A"/>
            </a:solidFill>
            <a:prstDash val="solid"/>
            <a:miter lim="800000"/>
            <a:headEnd type="none" w="sm" len="sm"/>
            <a:tailEnd type="none" w="sm" len="sm"/>
          </a:ln>
        </p:spPr>
      </p:cxnSp>
      <p:pic>
        <p:nvPicPr>
          <p:cNvPr id="2097227" name="Google Shape;1821;p328" descr="A picture containing indoor  Description automatically generated"/>
          <p:cNvPicPr preferRelativeResize="0">
            <a:picLocks/>
          </p:cNvPicPr>
          <p:nvPr/>
        </p:nvPicPr>
        <p:blipFill rotWithShape="1">
          <a:blip xmlns:r="http://schemas.openxmlformats.org/officeDocument/2006/relationships" r:embed="rId2"/>
          <a:srcRect l="20443" r="22451"/>
          <a:stretch>
            <a:fillRect/>
          </a:stretch>
        </p:blipFill>
        <p:spPr>
          <a:xfrm>
            <a:off x="5353758" y="1004593"/>
            <a:ext cx="2781568" cy="3247434"/>
          </a:xfrm>
          <a:prstGeom prst="rect"/>
          <a:noFill/>
          <a:ln w="28575" cap="flat" cmpd="sng">
            <a:solidFill>
              <a:srgbClr val="D8D8D8"/>
            </a:solidFill>
            <a:prstDash val="solid"/>
            <a:round/>
            <a:headEnd type="none" w="sm" len="sm"/>
            <a:tailEnd type="none" w="sm" len="sm"/>
          </a:ln>
        </p:spPr>
      </p:pic>
      <p:sp>
        <p:nvSpPr>
          <p:cNvPr id="1049120" name="Google Shape;1822;p328"/>
          <p:cNvSpPr txBox="1">
            <a:spLocks noGrp="1"/>
          </p:cNvSpPr>
          <p:nvPr>
            <p:ph type="body" idx="1"/>
          </p:nvPr>
        </p:nvSpPr>
        <p:spPr>
          <a:xfrm>
            <a:off x="912063" y="2052267"/>
            <a:ext cx="3673884" cy="1882257"/>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dk1"/>
              </a:buClr>
              <a:buSzPts val="1500"/>
              <a:buFont typeface="Noto Sans Symbols"/>
              <a:buChar char="▪"/>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1" name="Google Shape;1823;p328"/>
          <p:cNvSpPr txBox="1">
            <a:spLocks noGrp="1"/>
          </p:cNvSpPr>
          <p:nvPr>
            <p:ph type="title"/>
          </p:nvPr>
        </p:nvSpPr>
        <p:spPr>
          <a:xfrm>
            <a:off x="912063" y="1246189"/>
            <a:ext cx="3673884" cy="586800"/>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800"/>
              <a:buFont typeface="Public Sans"/>
              <a:buNone/>
              <a:defRPr b="1" cap="none" sz="28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460" name="Shape 1824"/>
        <p:cNvGrpSpPr/>
        <p:nvPr/>
      </p:nvGrpSpPr>
      <p:grpSpPr>
        <a:xfrm>
          <a:off x="0" y="0"/>
          <a:ext cx="0" cy="0"/>
          <a:chOff x="0" y="0"/>
          <a:chExt cx="0" cy="0"/>
        </a:xfrm>
      </p:grpSpPr>
      <p:pic>
        <p:nvPicPr>
          <p:cNvPr id="2097305" name="Google Shape;1825;p329" descr="A picture containing graphical user interface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9667" name="Google Shape;1826;p329" descr="Shape  Description automatically generated with low confidence"/>
          <p:cNvSpPr/>
          <p:nvPr/>
        </p:nvSpPr>
        <p:spPr>
          <a:xfrm>
            <a:off x="0" y="0"/>
            <a:ext cx="9144000" cy="5143500"/>
          </a:xfrm>
          <a:prstGeom prst="rect"/>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p:bgPr>
    </p:bg>
    <p:spTree>
      <p:nvGrpSpPr>
        <p:cNvPr id="343"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tx">
  <p:cSld name="Title and Text">
    <p:spTree>
      <p:nvGrpSpPr>
        <p:cNvPr id="399" name=""/>
        <p:cNvGrpSpPr/>
        <p:nvPr/>
      </p:nvGrpSpPr>
      <p:grpSpPr>
        <a:xfrm>
          <a:off x="0" y="0"/>
          <a:ext cx="0" cy="0"/>
          <a:chOff x="0" y="0"/>
          <a:chExt cx="0" cy="0"/>
        </a:xfrm>
      </p:grpSpPr>
      <p:sp>
        <p:nvSpPr>
          <p:cNvPr id="1049529" name="Title 1"/>
          <p:cNvSpPr>
            <a:spLocks noGrp="1"/>
          </p:cNvSpPr>
          <p:nvPr>
            <p:ph type="title"/>
          </p:nvPr>
        </p:nvSpPr>
        <p:spPr>
          <a:xfrm>
            <a:off x="838200" y="365125"/>
            <a:ext cx="10515600" cy="1325563"/>
          </a:xfrm>
        </p:spPr>
        <p:txBody>
          <a:bodyPr/>
          <a:p>
            <a:r>
              <a:rPr lang="en-US"/>
              <a:t>Click to edit Master title style</a:t>
            </a:r>
          </a:p>
        </p:txBody>
      </p:sp>
      <p:sp>
        <p:nvSpPr>
          <p:cNvPr id="1049530" name="Text Placeholder 2"/>
          <p:cNvSpPr>
            <a:spLocks noGrp="1"/>
          </p:cNvSpPr>
          <p:nvPr>
            <p:ph type="body" idx="1"/>
          </p:nvPr>
        </p:nvSpPr>
        <p:spPr>
          <a:xfrm>
            <a:off x="838200" y="1825625"/>
            <a:ext cx="1051560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531" name="Date Placeholder 3"/>
          <p:cNvSpPr>
            <a:spLocks noGrp="1"/>
          </p:cNvSpPr>
          <p:nvPr>
            <p:ph type="dt" sz="half" idx="10"/>
          </p:nvPr>
        </p:nvSpPr>
        <p:spPr>
          <a:xfrm>
            <a:off x="838200" y="6356350"/>
            <a:ext cx="2743200" cy="365125"/>
          </a:xfrm>
        </p:spPr>
        <p:txBody>
          <a:bodyPr/>
          <a:p>
            <a:fld id="{FDE934FF-F4E1-47C5-9CA5-30A81DDE2BE4}" type="datetimeFigureOut">
              <a:rPr lang="en-US" smtClean="0"/>
              <a:t>3/10/2023</a:t>
            </a:fld>
            <a:endParaRPr lang="en-US"/>
          </a:p>
        </p:txBody>
      </p:sp>
      <p:sp>
        <p:nvSpPr>
          <p:cNvPr id="1049532" name="Footer Placeholder 4"/>
          <p:cNvSpPr>
            <a:spLocks noGrp="1"/>
          </p:cNvSpPr>
          <p:nvPr>
            <p:ph type="ftr" sz="quarter" idx="11"/>
          </p:nvPr>
        </p:nvSpPr>
        <p:spPr>
          <a:xfrm>
            <a:off x="4038600" y="6356350"/>
            <a:ext cx="4114800" cy="365125"/>
          </a:xfrm>
        </p:spPr>
        <p:txBody>
          <a:bodyPr/>
          <a:p>
            <a:endParaRPr lang="en-US"/>
          </a:p>
        </p:txBody>
      </p:sp>
      <p:sp>
        <p:nvSpPr>
          <p:cNvPr id="1049533" name="Slide Number Placeholder 5"/>
          <p:cNvSpPr>
            <a:spLocks noGrp="1"/>
          </p:cNvSpPr>
          <p:nvPr>
            <p:ph type="sldNum" sz="quarter" idx="12"/>
          </p:nvPr>
        </p:nvSpPr>
        <p:spPr>
          <a:xfrm>
            <a:off x="8610600" y="6356350"/>
            <a:ext cx="2743200" cy="365125"/>
          </a:xfrm>
        </p:spPr>
        <p:txBody>
          <a:bodyPr/>
          <a:p>
            <a:fld id="{B3561BA9-CDCF-4958-B8AB-66F3BF063E1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415" name="Shape 80"/>
        <p:cNvGrpSpPr/>
        <p:nvPr/>
      </p:nvGrpSpPr>
      <p:grpSpPr>
        <a:xfrm>
          <a:off x="0" y="0"/>
          <a:ext cx="0" cy="0"/>
          <a:chOff x="0" y="0"/>
          <a:chExt cx="0" cy="0"/>
        </a:xfrm>
      </p:grpSpPr>
      <p:sp>
        <p:nvSpPr>
          <p:cNvPr id="1049564" name="Google Shape;81;p225"/>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8" name="Google Shape;82;p22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65" name="Google Shape;83;p225"/>
          <p:cNvSpPr>
            <a:spLocks noGrp="1"/>
          </p:cNvSpPr>
          <p:nvPr>
            <p:ph type="pic" idx="2"/>
          </p:nvPr>
        </p:nvSpPr>
        <p:spPr>
          <a:xfrm>
            <a:off x="4734046" y="638171"/>
            <a:ext cx="4417249" cy="4030832"/>
          </a:xfrm>
          <a:prstGeom prst="rect"/>
          <a:noFill/>
          <a:ln>
            <a:noFill/>
          </a:ln>
        </p:spPr>
      </p:sp>
      <p:sp>
        <p:nvSpPr>
          <p:cNvPr id="1049566" name="Google Shape;84;p225"/>
          <p:cNvSpPr/>
          <p:nvPr/>
        </p:nvSpPr>
        <p:spPr>
          <a:xfrm>
            <a:off x="0" y="638171"/>
            <a:ext cx="4734046" cy="4030832"/>
          </a:xfrm>
          <a:prstGeom prst="rect"/>
          <a:solidFill>
            <a:schemeClr val="accent1"/>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67" name="Google Shape;85;p22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68" name="Google Shape;86;p22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69" name="Google Shape;87;p22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309" name="Shape 88"/>
        <p:cNvGrpSpPr/>
        <p:nvPr/>
      </p:nvGrpSpPr>
      <p:grpSpPr>
        <a:xfrm>
          <a:off x="0" y="0"/>
          <a:ext cx="0" cy="0"/>
          <a:chOff x="0" y="0"/>
          <a:chExt cx="0" cy="0"/>
        </a:xfrm>
      </p:grpSpPr>
      <p:sp>
        <p:nvSpPr>
          <p:cNvPr id="1049179" name="Google Shape;89;p226"/>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33" name="Google Shape;90;p22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180" name="Google Shape;91;p226"/>
          <p:cNvSpPr>
            <a:spLocks noGrp="1"/>
          </p:cNvSpPr>
          <p:nvPr>
            <p:ph type="pic" idx="2"/>
          </p:nvPr>
        </p:nvSpPr>
        <p:spPr>
          <a:xfrm>
            <a:off x="4734046" y="638171"/>
            <a:ext cx="4417249" cy="4030832"/>
          </a:xfrm>
          <a:prstGeom prst="rect"/>
          <a:noFill/>
          <a:ln>
            <a:noFill/>
          </a:ln>
        </p:spPr>
      </p:sp>
      <p:sp>
        <p:nvSpPr>
          <p:cNvPr id="1049181" name="Google Shape;92;p226"/>
          <p:cNvSpPr/>
          <p:nvPr/>
        </p:nvSpPr>
        <p:spPr>
          <a:xfrm>
            <a:off x="0" y="638171"/>
            <a:ext cx="4734046" cy="4030832"/>
          </a:xfrm>
          <a:prstGeom prst="rect"/>
          <a:solidFill>
            <a:schemeClr val="accent4"/>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2" name="Google Shape;93;p226"/>
          <p:cNvSpPr/>
          <p:nvPr/>
        </p:nvSpPr>
        <p:spPr>
          <a:xfrm>
            <a:off x="0" y="819942"/>
            <a:ext cx="144711" cy="323530"/>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83" name="Google Shape;94;p226"/>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84" name="Google Shape;95;p226"/>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490" name="Shape 96"/>
        <p:cNvGrpSpPr/>
        <p:nvPr/>
      </p:nvGrpSpPr>
      <p:grpSpPr>
        <a:xfrm>
          <a:off x="0" y="0"/>
          <a:ext cx="0" cy="0"/>
          <a:chOff x="0" y="0"/>
          <a:chExt cx="0" cy="0"/>
        </a:xfrm>
      </p:grpSpPr>
      <p:pic>
        <p:nvPicPr>
          <p:cNvPr id="2097309" name="Google Shape;97;p22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760" name="Google Shape;98;p22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61" name="Google Shape;99;p22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62" name="Google Shape;100;p227"/>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345" name="Shape 101"/>
        <p:cNvGrpSpPr/>
        <p:nvPr/>
      </p:nvGrpSpPr>
      <p:grpSpPr>
        <a:xfrm>
          <a:off x="0" y="0"/>
          <a:ext cx="0" cy="0"/>
          <a:chOff x="0" y="0"/>
          <a:chExt cx="0" cy="0"/>
        </a:xfrm>
      </p:grpSpPr>
      <p:pic>
        <p:nvPicPr>
          <p:cNvPr id="2097247" name="Google Shape;102;p22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293" name="Google Shape;103;p22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4" name="Google Shape;104;p22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95" name="Google Shape;105;p228"/>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05" name="Google Shape;106;p228"/>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48" name="Google Shape;107;p228"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2325914" y="1371153"/>
            <a:ext cx="4492172" cy="3617988"/>
          </a:xfrm>
          <a:prstGeom prst="rect"/>
          <a:noFill/>
          <a:ln>
            <a:noFill/>
          </a:ln>
        </p:spPr>
      </p:pic>
      <p:sp>
        <p:nvSpPr>
          <p:cNvPr id="1049296" name="Google Shape;108;p228"/>
          <p:cNvSpPr txBox="1">
            <a:spLocks noGrp="1"/>
          </p:cNvSpPr>
          <p:nvPr>
            <p:ph type="body" idx="2"/>
          </p:nvPr>
        </p:nvSpPr>
        <p:spPr>
          <a:xfrm>
            <a:off x="2552068"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92" name="Shape 109"/>
        <p:cNvGrpSpPr/>
        <p:nvPr/>
      </p:nvGrpSpPr>
      <p:grpSpPr>
        <a:xfrm>
          <a:off x="0" y="0"/>
          <a:ext cx="0" cy="0"/>
          <a:chOff x="0" y="0"/>
          <a:chExt cx="0" cy="0"/>
        </a:xfrm>
      </p:grpSpPr>
      <p:pic>
        <p:nvPicPr>
          <p:cNvPr id="2097188" name="Google Shape;110;p22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779" name="Google Shape;111;p22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0" name="Google Shape;112;p22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81" name="Google Shape;113;p229"/>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3" name="Google Shape;114;p229"/>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89" name="Google Shape;115;p229" descr="Application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742441" y="1371153"/>
            <a:ext cx="4492172" cy="3617988"/>
          </a:xfrm>
          <a:prstGeom prst="rect"/>
          <a:noFill/>
          <a:ln>
            <a:noFill/>
          </a:ln>
        </p:spPr>
      </p:pic>
      <p:sp>
        <p:nvSpPr>
          <p:cNvPr id="1048782" name="Google Shape;116;p229"/>
          <p:cNvSpPr txBox="1">
            <a:spLocks noGrp="1"/>
          </p:cNvSpPr>
          <p:nvPr>
            <p:ph type="body" idx="2"/>
          </p:nvPr>
        </p:nvSpPr>
        <p:spPr>
          <a:xfrm>
            <a:off x="968595" y="1886851"/>
            <a:ext cx="4094057" cy="344092"/>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381" name="Shape 117"/>
        <p:cNvGrpSpPr/>
        <p:nvPr/>
      </p:nvGrpSpPr>
      <p:grpSpPr>
        <a:xfrm>
          <a:off x="0" y="0"/>
          <a:ext cx="0" cy="0"/>
          <a:chOff x="0" y="0"/>
          <a:chExt cx="0" cy="0"/>
        </a:xfrm>
      </p:grpSpPr>
      <p:pic>
        <p:nvPicPr>
          <p:cNvPr id="2097281" name="Google Shape;118;p23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59" name="Google Shape;119;p23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0" name="Google Shape;120;p23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61" name="Google Shape;121;p230"/>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17" name="Google Shape;122;p230"/>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282" name="Google Shape;123;p230"/>
          <p:cNvPicPr preferRelativeResize="0">
            <a:picLocks/>
          </p:cNvPicPr>
          <p:nvPr/>
        </p:nvPicPr>
        <p:blipFill rotWithShape="1">
          <a:blip xmlns:r="http://schemas.openxmlformats.org/officeDocument/2006/relationships" r:embed="rId2"/>
          <a:srcRect/>
          <a:stretch>
            <a:fillRect/>
          </a:stretch>
        </p:blipFill>
        <p:spPr>
          <a:xfrm>
            <a:off x="1703135" y="1363361"/>
            <a:ext cx="5737730" cy="3621752"/>
          </a:xfrm>
          <a:prstGeom prst="rect"/>
          <a:noFill/>
          <a:ln>
            <a:noFill/>
          </a:ln>
        </p:spPr>
      </p:pic>
      <p:sp>
        <p:nvSpPr>
          <p:cNvPr id="1049462" name="Google Shape;124;p230"/>
          <p:cNvSpPr txBox="1">
            <a:spLocks noGrp="1"/>
          </p:cNvSpPr>
          <p:nvPr>
            <p:ph type="body" idx="2"/>
          </p:nvPr>
        </p:nvSpPr>
        <p:spPr>
          <a:xfrm>
            <a:off x="2032052" y="1886850"/>
            <a:ext cx="5071275" cy="2161037"/>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94" name="Shape 125"/>
        <p:cNvGrpSpPr/>
        <p:nvPr/>
      </p:nvGrpSpPr>
      <p:grpSpPr>
        <a:xfrm>
          <a:off x="0" y="0"/>
          <a:ext cx="0" cy="0"/>
          <a:chOff x="0" y="0"/>
          <a:chExt cx="0" cy="0"/>
        </a:xfrm>
      </p:grpSpPr>
      <p:pic>
        <p:nvPicPr>
          <p:cNvPr id="2097191" name="Google Shape;126;p23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8798" name="Google Shape;127;p23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9" name="Google Shape;128;p23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0" name="Google Shape;129;p231"/>
          <p:cNvSpPr txBox="1">
            <a:spLocks noGrp="1"/>
          </p:cNvSpPr>
          <p:nvPr>
            <p:ph type="body" idx="1"/>
          </p:nvPr>
        </p:nvSpPr>
        <p:spPr>
          <a:xfrm>
            <a:off x="135731" y="782882"/>
            <a:ext cx="8762942" cy="344092"/>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745" name="Google Shape;130;p231"/>
          <p:cNvCxnSpPr>
            <a:cxnSpLocks/>
          </p:cNvCxnSpPr>
          <p:nvPr/>
        </p:nvCxnSpPr>
        <p:spPr>
          <a:xfrm>
            <a:off x="0" y="4984696"/>
            <a:ext cx="9143999" cy="0"/>
          </a:xfrm>
          <a:prstGeom prst="straightConnector1"/>
          <a:noFill/>
          <a:ln w="9525" cap="flat" cmpd="sng">
            <a:solidFill>
              <a:schemeClr val="dk1"/>
            </a:solidFill>
            <a:prstDash val="solid"/>
            <a:round/>
            <a:headEnd type="none" w="sm" len="sm"/>
            <a:tailEnd type="none" w="sm" len="sm"/>
          </a:ln>
        </p:spPr>
      </p:cxnSp>
      <p:pic>
        <p:nvPicPr>
          <p:cNvPr id="2097192" name="Google Shape;131;p231"/>
          <p:cNvPicPr preferRelativeResize="0">
            <a:picLocks/>
          </p:cNvPicPr>
          <p:nvPr/>
        </p:nvPicPr>
        <p:blipFill rotWithShape="1">
          <a:blip xmlns:r="http://schemas.openxmlformats.org/officeDocument/2006/relationships" r:embed="rId2"/>
          <a:srcRect/>
          <a:stretch>
            <a:fillRect/>
          </a:stretch>
        </p:blipFill>
        <p:spPr>
          <a:xfrm>
            <a:off x="2107222" y="1873493"/>
            <a:ext cx="4929556" cy="3111619"/>
          </a:xfrm>
          <a:prstGeom prst="rect"/>
          <a:noFill/>
          <a:ln>
            <a:noFill/>
          </a:ln>
        </p:spPr>
      </p:pic>
      <p:sp>
        <p:nvSpPr>
          <p:cNvPr id="1048801" name="Google Shape;132;p231"/>
          <p:cNvSpPr txBox="1">
            <a:spLocks noGrp="1"/>
          </p:cNvSpPr>
          <p:nvPr>
            <p:ph type="body" idx="2"/>
          </p:nvPr>
        </p:nvSpPr>
        <p:spPr>
          <a:xfrm>
            <a:off x="2377740" y="2303181"/>
            <a:ext cx="4379900" cy="1934975"/>
          </a:xfrm>
          <a:prstGeom prst="rect"/>
          <a:noFill/>
          <a:ln>
            <a:noFill/>
          </a:ln>
        </p:spPr>
        <p:txBody>
          <a:bodyPr anchor="t" anchorCtr="0" bIns="45700" lIns="91425" rIns="91425" spcFirstLastPara="1" tIns="45700" wrap="square">
            <a:normAutofit/>
          </a:bodyPr>
          <a:lstStyle>
            <a:lvl1pPr algn="l" indent="-228600" lvl="0" marL="457200" marR="0" rtl="0">
              <a:lnSpc>
                <a:spcPct val="100000"/>
              </a:lnSpc>
              <a:spcBef>
                <a:spcPts val="0"/>
              </a:spcBef>
              <a:spcAft>
                <a:spcPts val="0"/>
              </a:spcAft>
              <a:buClr>
                <a:schemeClr val="dk1"/>
              </a:buClr>
              <a:buSzPts val="1400"/>
              <a:buFont typeface="Noto Sans Symbols"/>
              <a:buNone/>
              <a:defRPr b="0" cap="none" sz="13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380" name="Shape 133"/>
        <p:cNvGrpSpPr/>
        <p:nvPr/>
      </p:nvGrpSpPr>
      <p:grpSpPr>
        <a:xfrm>
          <a:off x="0" y="0"/>
          <a:ext cx="0" cy="0"/>
          <a:chOff x="0" y="0"/>
          <a:chExt cx="0" cy="0"/>
        </a:xfrm>
      </p:grpSpPr>
      <p:pic>
        <p:nvPicPr>
          <p:cNvPr id="2097280" name="Google Shape;134;p23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454" name="Google Shape;135;p232"/>
          <p:cNvSpPr/>
          <p:nvPr/>
        </p:nvSpPr>
        <p:spPr>
          <a:xfrm>
            <a:off x="4109012" y="748626"/>
            <a:ext cx="327256" cy="3808292"/>
          </a:xfrm>
          <a:prstGeom prst="rect"/>
          <a:noFill/>
          <a:ln w="25400" cap="flat" cmpd="sng">
            <a:solidFill>
              <a:schemeClr val="accen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5" name="Google Shape;136;p232"/>
          <p:cNvSpPr>
            <a:spLocks noGrp="1"/>
          </p:cNvSpPr>
          <p:nvPr>
            <p:ph type="pic" idx="2"/>
          </p:nvPr>
        </p:nvSpPr>
        <p:spPr>
          <a:xfrm>
            <a:off x="0" y="667604"/>
            <a:ext cx="4201610" cy="3970337"/>
          </a:xfrm>
          <a:prstGeom prst="rect"/>
          <a:noFill/>
          <a:ln>
            <a:noFill/>
          </a:ln>
        </p:spPr>
      </p:sp>
      <p:sp>
        <p:nvSpPr>
          <p:cNvPr id="1049456" name="Google Shape;137;p232"/>
          <p:cNvSpPr/>
          <p:nvPr/>
        </p:nvSpPr>
        <p:spPr>
          <a:xfrm>
            <a:off x="4436268" y="973867"/>
            <a:ext cx="4707732" cy="51392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57" name="Google Shape;138;p232"/>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58" name="Google Shape;139;p232"/>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38" name="Shape 10"/>
        <p:cNvGrpSpPr/>
        <p:nvPr/>
      </p:nvGrpSpPr>
      <p:grpSpPr>
        <a:xfrm>
          <a:off x="0" y="0"/>
          <a:ext cx="0" cy="0"/>
          <a:chOff x="0" y="0"/>
          <a:chExt cx="0" cy="0"/>
        </a:xfrm>
      </p:grpSpPr>
      <p:pic>
        <p:nvPicPr>
          <p:cNvPr id="2097153" name="Google Shape;11;p215" descr="A picture containing person, computer, indoor  Description automatically generated"/>
          <p:cNvPicPr preferRelativeResize="0">
            <a:picLocks/>
          </p:cNvPicPr>
          <p:nvPr/>
        </p:nvPicPr>
        <p:blipFill rotWithShape="1">
          <a:blip xmlns:r="http://schemas.openxmlformats.org/officeDocument/2006/relationships" r:embed="rId1"/>
          <a:srcRect r="11110"/>
          <a:stretch>
            <a:fillRect/>
          </a:stretch>
        </p:blipFill>
        <p:spPr>
          <a:xfrm flipH="1">
            <a:off x="0" y="0"/>
            <a:ext cx="9144000" cy="5143494"/>
          </a:xfrm>
          <a:prstGeom prst="rect"/>
          <a:noFill/>
          <a:ln>
            <a:noFill/>
          </a:ln>
        </p:spPr>
      </p:pic>
      <p:pic>
        <p:nvPicPr>
          <p:cNvPr id="2097154" name="Google Shape;12;p21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8000"/>
          </a:xfrm>
          <a:prstGeom prst="rect"/>
          <a:noFill/>
          <a:ln>
            <a:noFill/>
          </a:ln>
        </p:spPr>
      </p:pic>
      <p:sp>
        <p:nvSpPr>
          <p:cNvPr id="1048582" name="Google Shape;13;p215"/>
          <p:cNvSpPr/>
          <p:nvPr/>
        </p:nvSpPr>
        <p:spPr>
          <a:xfrm>
            <a:off x="0" y="638171"/>
            <a:ext cx="4734046" cy="4030832"/>
          </a:xfrm>
          <a:prstGeom prst="rect"/>
          <a:solidFill>
            <a:schemeClr val="dk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3" name="Google Shape;14;p215"/>
          <p:cNvSpPr/>
          <p:nvPr/>
        </p:nvSpPr>
        <p:spPr>
          <a:xfrm>
            <a:off x="0" y="819942"/>
            <a:ext cx="144711" cy="323530"/>
          </a:xfrm>
          <a:prstGeom prst="rect"/>
          <a:solidFill>
            <a:schemeClr val="lt2"/>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chemeClr val="dk1"/>
              </a:buClr>
              <a:buSzPts val="1800"/>
              <a:buFont typeface="Calibri" panose="020F0502020204030204"/>
              <a:buNone/>
            </a:pPr>
            <a:endParaRPr b="0" cap="none" sz="18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584" name="Google Shape;15;p215"/>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585" name="Google Shape;16;p215"/>
          <p:cNvSpPr txBox="1">
            <a:spLocks noGrp="1"/>
          </p:cNvSpPr>
          <p:nvPr>
            <p:ph type="body" idx="1"/>
          </p:nvPr>
        </p:nvSpPr>
        <p:spPr>
          <a:xfrm>
            <a:off x="144711" y="1295658"/>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437" name="Shape 140"/>
        <p:cNvGrpSpPr/>
        <p:nvPr/>
      </p:nvGrpSpPr>
      <p:grpSpPr>
        <a:xfrm>
          <a:off x="0" y="0"/>
          <a:ext cx="0" cy="0"/>
          <a:chOff x="0" y="0"/>
          <a:chExt cx="0" cy="0"/>
        </a:xfrm>
      </p:grpSpPr>
      <p:pic>
        <p:nvPicPr>
          <p:cNvPr id="2097300" name="Google Shape;141;p23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608" name="Google Shape;142;p233"/>
          <p:cNvSpPr/>
          <p:nvPr/>
        </p:nvSpPr>
        <p:spPr>
          <a:xfrm>
            <a:off x="4109012" y="748626"/>
            <a:ext cx="327256" cy="3808292"/>
          </a:xfrm>
          <a:prstGeom prst="rect"/>
          <a:noFill/>
          <a:ln w="2540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09" name="Google Shape;143;p233"/>
          <p:cNvSpPr>
            <a:spLocks noGrp="1"/>
          </p:cNvSpPr>
          <p:nvPr>
            <p:ph type="pic" idx="2"/>
          </p:nvPr>
        </p:nvSpPr>
        <p:spPr>
          <a:xfrm>
            <a:off x="0" y="667604"/>
            <a:ext cx="4201610" cy="3970337"/>
          </a:xfrm>
          <a:prstGeom prst="rect"/>
          <a:noFill/>
          <a:ln>
            <a:noFill/>
          </a:ln>
        </p:spPr>
      </p:sp>
      <p:sp>
        <p:nvSpPr>
          <p:cNvPr id="1049610" name="Google Shape;144;p233"/>
          <p:cNvSpPr/>
          <p:nvPr/>
        </p:nvSpPr>
        <p:spPr>
          <a:xfrm>
            <a:off x="4436268" y="973867"/>
            <a:ext cx="4707732" cy="513923"/>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400"/>
              <a:buFont typeface="Calibri" panose="020F050202020403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11" name="Google Shape;145;p233"/>
          <p:cNvSpPr txBox="1">
            <a:spLocks noGrp="1"/>
          </p:cNvSpPr>
          <p:nvPr>
            <p:ph type="body" idx="1"/>
          </p:nvPr>
        </p:nvSpPr>
        <p:spPr>
          <a:xfrm>
            <a:off x="4572001" y="1644099"/>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2" name="Google Shape;146;p233"/>
          <p:cNvSpPr txBox="1">
            <a:spLocks noGrp="1"/>
          </p:cNvSpPr>
          <p:nvPr>
            <p:ph type="title"/>
          </p:nvPr>
        </p:nvSpPr>
        <p:spPr>
          <a:xfrm>
            <a:off x="4572001" y="1058782"/>
            <a:ext cx="4436267"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376" name="Shape 147"/>
        <p:cNvGrpSpPr/>
        <p:nvPr/>
      </p:nvGrpSpPr>
      <p:grpSpPr>
        <a:xfrm>
          <a:off x="0" y="0"/>
          <a:ext cx="0" cy="0"/>
          <a:chOff x="0" y="0"/>
          <a:chExt cx="0" cy="0"/>
        </a:xfrm>
      </p:grpSpPr>
      <p:sp>
        <p:nvSpPr>
          <p:cNvPr id="1049430" name="Google Shape;148;p234"/>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1" name="Google Shape;149;p234" descr="Shape  Description automatically generated with low confidence"/>
          <p:cNvSpPr/>
          <p:nvPr/>
        </p:nvSpPr>
        <p:spPr>
          <a:xfrm>
            <a:off x="0" y="0"/>
            <a:ext cx="9144000" cy="5143500"/>
          </a:xfrm>
          <a:prstGeom prst="rect"/>
          <a:solidFill>
            <a:srgbClr val="FFFFFF"/>
          </a:solidFill>
          <a:ln>
            <a:noFill/>
          </a:ln>
        </p:spPr>
      </p:sp>
      <p:sp>
        <p:nvSpPr>
          <p:cNvPr id="1049432" name="Google Shape;150;p234"/>
          <p:cNvSpPr>
            <a:spLocks noGrp="1"/>
          </p:cNvSpPr>
          <p:nvPr>
            <p:ph type="pic" idx="2"/>
          </p:nvPr>
        </p:nvSpPr>
        <p:spPr>
          <a:xfrm>
            <a:off x="1" y="0"/>
            <a:ext cx="4572000" cy="5143494"/>
          </a:xfrm>
          <a:prstGeom prst="rect"/>
          <a:noFill/>
          <a:ln>
            <a:noFill/>
          </a:ln>
        </p:spPr>
      </p:sp>
      <p:sp>
        <p:nvSpPr>
          <p:cNvPr id="1049433" name="Google Shape;151;p234"/>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4" name="Google Shape;152;p234"/>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435" name="Google Shape;153;p234"/>
          <p:cNvSpPr/>
          <p:nvPr/>
        </p:nvSpPr>
        <p:spPr>
          <a:xfrm>
            <a:off x="4241543" y="1368179"/>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6" name="Google Shape;154;p234"/>
          <p:cNvSpPr>
            <a:spLocks noGrp="1"/>
          </p:cNvSpPr>
          <p:nvPr>
            <p:ph type="pic" idx="3"/>
          </p:nvPr>
        </p:nvSpPr>
        <p:spPr>
          <a:xfrm>
            <a:off x="4408678" y="1539292"/>
            <a:ext cx="318677" cy="318677"/>
          </a:xfrm>
          <a:prstGeom prst="rect"/>
          <a:noFill/>
          <a:ln>
            <a:noFill/>
          </a:ln>
        </p:spPr>
      </p:sp>
      <p:sp>
        <p:nvSpPr>
          <p:cNvPr id="1049437" name="Google Shape;155;p234"/>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38" name="Google Shape;156;p234"/>
          <p:cNvSpPr/>
          <p:nvPr/>
        </p:nvSpPr>
        <p:spPr>
          <a:xfrm>
            <a:off x="4241543" y="2951688"/>
            <a:ext cx="660903" cy="660903"/>
          </a:xfrm>
          <a:prstGeom prst="ellipse"/>
          <a:solidFill>
            <a:schemeClr val="lt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39" name="Google Shape;157;p234"/>
          <p:cNvSpPr>
            <a:spLocks noGrp="1"/>
          </p:cNvSpPr>
          <p:nvPr>
            <p:ph type="pic" idx="4"/>
          </p:nvPr>
        </p:nvSpPr>
        <p:spPr>
          <a:xfrm>
            <a:off x="4408678" y="3122801"/>
            <a:ext cx="318677" cy="318677"/>
          </a:xfrm>
          <a:prstGeom prst="rect"/>
          <a:noFill/>
          <a:ln>
            <a:noFill/>
          </a:ln>
        </p:spPr>
      </p:sp>
      <p:sp>
        <p:nvSpPr>
          <p:cNvPr id="1049440" name="Google Shape;158;p234"/>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95" name="Shape 159"/>
        <p:cNvGrpSpPr/>
        <p:nvPr/>
      </p:nvGrpSpPr>
      <p:grpSpPr>
        <a:xfrm>
          <a:off x="0" y="0"/>
          <a:ext cx="0" cy="0"/>
          <a:chOff x="0" y="0"/>
          <a:chExt cx="0" cy="0"/>
        </a:xfrm>
      </p:grpSpPr>
      <p:sp>
        <p:nvSpPr>
          <p:cNvPr id="1048802" name="Google Shape;160;p235"/>
          <p:cNvSpPr/>
          <p:nvPr/>
        </p:nvSpPr>
        <p:spPr>
          <a:xfrm>
            <a:off x="4572000" y="0"/>
            <a:ext cx="4572000" cy="514349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3" name="Google Shape;161;p235" descr="Shape  Description automatically generated with low confidence"/>
          <p:cNvSpPr/>
          <p:nvPr/>
        </p:nvSpPr>
        <p:spPr>
          <a:xfrm>
            <a:off x="0" y="0"/>
            <a:ext cx="9144000" cy="5143500"/>
          </a:xfrm>
          <a:prstGeom prst="rect"/>
          <a:solidFill>
            <a:srgbClr val="FFFFFF"/>
          </a:solidFill>
          <a:ln>
            <a:noFill/>
          </a:ln>
        </p:spPr>
      </p:sp>
      <p:sp>
        <p:nvSpPr>
          <p:cNvPr id="1048804" name="Google Shape;162;p235"/>
          <p:cNvSpPr>
            <a:spLocks noGrp="1"/>
          </p:cNvSpPr>
          <p:nvPr>
            <p:ph type="pic" idx="2"/>
          </p:nvPr>
        </p:nvSpPr>
        <p:spPr>
          <a:xfrm>
            <a:off x="1" y="0"/>
            <a:ext cx="4572000" cy="5143494"/>
          </a:xfrm>
          <a:prstGeom prst="rect"/>
          <a:noFill/>
          <a:ln>
            <a:noFill/>
          </a:ln>
        </p:spPr>
      </p:sp>
      <p:sp>
        <p:nvSpPr>
          <p:cNvPr id="1048805" name="Google Shape;163;p235"/>
          <p:cNvSpPr txBox="1">
            <a:spLocks noGrp="1"/>
          </p:cNvSpPr>
          <p:nvPr>
            <p:ph type="title"/>
          </p:nvPr>
        </p:nvSpPr>
        <p:spPr>
          <a:xfrm>
            <a:off x="5088537"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06" name="Google Shape;164;p235"/>
          <p:cNvSpPr/>
          <p:nvPr/>
        </p:nvSpPr>
        <p:spPr>
          <a:xfrm>
            <a:off x="4879819" y="656889"/>
            <a:ext cx="90534"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07" name="Google Shape;165;p235"/>
          <p:cNvSpPr/>
          <p:nvPr/>
        </p:nvSpPr>
        <p:spPr>
          <a:xfrm>
            <a:off x="4241543" y="1368179"/>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08" name="Google Shape;166;p235"/>
          <p:cNvSpPr>
            <a:spLocks noGrp="1"/>
          </p:cNvSpPr>
          <p:nvPr>
            <p:ph type="pic" idx="3"/>
          </p:nvPr>
        </p:nvSpPr>
        <p:spPr>
          <a:xfrm>
            <a:off x="4408678" y="1539292"/>
            <a:ext cx="318677" cy="318677"/>
          </a:xfrm>
          <a:prstGeom prst="rect"/>
          <a:noFill/>
          <a:ln>
            <a:noFill/>
          </a:ln>
        </p:spPr>
      </p:sp>
      <p:sp>
        <p:nvSpPr>
          <p:cNvPr id="1048809" name="Google Shape;167;p235"/>
          <p:cNvSpPr txBox="1">
            <a:spLocks noGrp="1"/>
          </p:cNvSpPr>
          <p:nvPr>
            <p:ph type="body" idx="1"/>
          </p:nvPr>
        </p:nvSpPr>
        <p:spPr>
          <a:xfrm>
            <a:off x="5088537" y="1539292"/>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0" name="Google Shape;168;p235"/>
          <p:cNvSpPr/>
          <p:nvPr/>
        </p:nvSpPr>
        <p:spPr>
          <a:xfrm>
            <a:off x="4241543" y="2951688"/>
            <a:ext cx="660903" cy="660903"/>
          </a:xfrm>
          <a:prstGeom prst="ellipse"/>
          <a:solidFill>
            <a:schemeClr val="accent4"/>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11" name="Google Shape;169;p235"/>
          <p:cNvSpPr>
            <a:spLocks noGrp="1"/>
          </p:cNvSpPr>
          <p:nvPr>
            <p:ph type="pic" idx="4"/>
          </p:nvPr>
        </p:nvSpPr>
        <p:spPr>
          <a:xfrm>
            <a:off x="4408678" y="3122801"/>
            <a:ext cx="318677" cy="318677"/>
          </a:xfrm>
          <a:prstGeom prst="rect"/>
          <a:noFill/>
          <a:ln>
            <a:noFill/>
          </a:ln>
        </p:spPr>
      </p:sp>
      <p:sp>
        <p:nvSpPr>
          <p:cNvPr id="1048812" name="Google Shape;170;p235"/>
          <p:cNvSpPr txBox="1">
            <a:spLocks noGrp="1"/>
          </p:cNvSpPr>
          <p:nvPr>
            <p:ph type="body" idx="5"/>
          </p:nvPr>
        </p:nvSpPr>
        <p:spPr>
          <a:xfrm>
            <a:off x="5088537" y="3122801"/>
            <a:ext cx="3538916" cy="125615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388" name="Shape 171"/>
        <p:cNvGrpSpPr/>
        <p:nvPr/>
      </p:nvGrpSpPr>
      <p:grpSpPr>
        <a:xfrm>
          <a:off x="0" y="0"/>
          <a:ext cx="0" cy="0"/>
          <a:chOff x="0" y="0"/>
          <a:chExt cx="0" cy="0"/>
        </a:xfrm>
      </p:grpSpPr>
      <p:pic>
        <p:nvPicPr>
          <p:cNvPr id="2097287" name="Google Shape;172;p23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89" name="Google Shape;173;p236"/>
          <p:cNvGrpSpPr/>
          <p:nvPr/>
        </p:nvGrpSpPr>
        <p:grpSpPr>
          <a:xfrm>
            <a:off x="4107305" y="941707"/>
            <a:ext cx="284686" cy="3999388"/>
            <a:chOff x="4107305" y="941707"/>
            <a:chExt cx="284686" cy="3999388"/>
          </a:xfrm>
        </p:grpSpPr>
        <p:sp>
          <p:nvSpPr>
            <p:cNvPr id="1049485" name="Google Shape;174;p236"/>
            <p:cNvSpPr/>
            <p:nvPr/>
          </p:nvSpPr>
          <p:spPr>
            <a:xfrm>
              <a:off x="4183432" y="1262627"/>
              <a:ext cx="208559" cy="3357548"/>
            </a:xfrm>
            <a:prstGeom prst="rect"/>
            <a:solidFill>
              <a:srgbClr val="C4CFE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6" name="Google Shape;175;p236"/>
            <p:cNvSpPr/>
            <p:nvPr/>
          </p:nvSpPr>
          <p:spPr>
            <a:xfrm>
              <a:off x="4112338" y="1097990"/>
              <a:ext cx="208559" cy="3686822"/>
            </a:xfrm>
            <a:prstGeom prst="rect"/>
            <a:solidFill>
              <a:srgbClr val="5575C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87" name="Google Shape;176;p236"/>
            <p:cNvSpPr/>
            <p:nvPr/>
          </p:nvSpPr>
          <p:spPr>
            <a:xfrm>
              <a:off x="4107305" y="941707"/>
              <a:ext cx="142497" cy="3999388"/>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049488" name="Google Shape;177;p236"/>
          <p:cNvSpPr>
            <a:spLocks noGrp="1"/>
          </p:cNvSpPr>
          <p:nvPr>
            <p:ph type="pic" idx="2"/>
          </p:nvPr>
        </p:nvSpPr>
        <p:spPr>
          <a:xfrm>
            <a:off x="219360" y="856040"/>
            <a:ext cx="3958630" cy="4287460"/>
          </a:xfrm>
          <a:prstGeom prst="rect"/>
          <a:noFill/>
          <a:ln>
            <a:noFill/>
          </a:ln>
        </p:spPr>
      </p:sp>
      <p:sp>
        <p:nvSpPr>
          <p:cNvPr id="1049489" name="Google Shape;178;p236"/>
          <p:cNvSpPr txBox="1">
            <a:spLocks noGrp="1"/>
          </p:cNvSpPr>
          <p:nvPr>
            <p:ph type="body" idx="1"/>
          </p:nvPr>
        </p:nvSpPr>
        <p:spPr>
          <a:xfrm>
            <a:off x="4524864" y="1268948"/>
            <a:ext cx="4399775" cy="3344907"/>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0" name="Google Shape;179;p23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91" name="Google Shape;180;p23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70" name="Shape 181"/>
        <p:cNvGrpSpPr/>
        <p:nvPr/>
      </p:nvGrpSpPr>
      <p:grpSpPr>
        <a:xfrm>
          <a:off x="0" y="0"/>
          <a:ext cx="0" cy="0"/>
          <a:chOff x="0" y="0"/>
          <a:chExt cx="0" cy="0"/>
        </a:xfrm>
      </p:grpSpPr>
      <p:pic>
        <p:nvPicPr>
          <p:cNvPr id="2097173" name="Google Shape;182;p23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58" name="Google Shape;183;p237"/>
          <p:cNvSpPr>
            <a:spLocks noGrp="1"/>
          </p:cNvSpPr>
          <p:nvPr>
            <p:ph type="pic" idx="2"/>
          </p:nvPr>
        </p:nvSpPr>
        <p:spPr>
          <a:xfrm>
            <a:off x="4572000" y="0"/>
            <a:ext cx="4571990" cy="5143494"/>
          </a:xfrm>
          <a:prstGeom prst="rect"/>
          <a:noFill/>
          <a:ln>
            <a:noFill/>
          </a:ln>
        </p:spPr>
      </p:sp>
      <p:sp>
        <p:nvSpPr>
          <p:cNvPr id="1048659" name="Google Shape;184;p237"/>
          <p:cNvSpPr/>
          <p:nvPr/>
        </p:nvSpPr>
        <p:spPr>
          <a:xfrm>
            <a:off x="-1" y="1178120"/>
            <a:ext cx="4781551" cy="3333750"/>
          </a:xfrm>
          <a:prstGeom prst="rect"/>
          <a:solidFill>
            <a:srgbClr val="C4CFEE">
              <a:alpha val="20000"/>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60" name="Google Shape;185;p237"/>
          <p:cNvSpPr txBox="1">
            <a:spLocks noGrp="1"/>
          </p:cNvSpPr>
          <p:nvPr>
            <p:ph type="body" idx="1"/>
          </p:nvPr>
        </p:nvSpPr>
        <p:spPr>
          <a:xfrm>
            <a:off x="135731" y="1388586"/>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75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1" name="Google Shape;186;p23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62" name="Google Shape;187;p23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362" name="Shape 188"/>
        <p:cNvGrpSpPr/>
        <p:nvPr/>
      </p:nvGrpSpPr>
      <p:grpSpPr>
        <a:xfrm>
          <a:off x="0" y="0"/>
          <a:ext cx="0" cy="0"/>
          <a:chOff x="0" y="0"/>
          <a:chExt cx="0" cy="0"/>
        </a:xfrm>
      </p:grpSpPr>
      <p:pic>
        <p:nvPicPr>
          <p:cNvPr id="2097263" name="Google Shape;189;p23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52" name="Google Shape;190;p238"/>
          <p:cNvSpPr/>
          <p:nvPr/>
        </p:nvSpPr>
        <p:spPr>
          <a:xfrm>
            <a:off x="4135880" y="856040"/>
            <a:ext cx="142497" cy="879326"/>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53" name="Google Shape;191;p238"/>
          <p:cNvSpPr>
            <a:spLocks noGrp="1"/>
          </p:cNvSpPr>
          <p:nvPr>
            <p:ph type="pic" idx="2"/>
          </p:nvPr>
        </p:nvSpPr>
        <p:spPr>
          <a:xfrm>
            <a:off x="219360" y="856040"/>
            <a:ext cx="3958630" cy="4287460"/>
          </a:xfrm>
          <a:prstGeom prst="rect"/>
          <a:noFill/>
          <a:ln>
            <a:noFill/>
          </a:ln>
        </p:spPr>
      </p:sp>
      <p:sp>
        <p:nvSpPr>
          <p:cNvPr id="1049354" name="Google Shape;192;p238"/>
          <p:cNvSpPr txBox="1">
            <a:spLocks noGrp="1"/>
          </p:cNvSpPr>
          <p:nvPr>
            <p:ph type="body" idx="1"/>
          </p:nvPr>
        </p:nvSpPr>
        <p:spPr>
          <a:xfrm>
            <a:off x="4480014" y="1685925"/>
            <a:ext cx="4444626" cy="2499576"/>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5" name="Google Shape;193;p23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6" name="Google Shape;194;p23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321" name="Shape 195"/>
        <p:cNvGrpSpPr/>
        <p:nvPr/>
      </p:nvGrpSpPr>
      <p:grpSpPr>
        <a:xfrm>
          <a:off x="0" y="0"/>
          <a:ext cx="0" cy="0"/>
          <a:chOff x="0" y="0"/>
          <a:chExt cx="0" cy="0"/>
        </a:xfrm>
      </p:grpSpPr>
      <p:pic>
        <p:nvPicPr>
          <p:cNvPr id="2097241" name="Google Shape;196;p23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31" name="Google Shape;197;p239"/>
          <p:cNvSpPr/>
          <p:nvPr/>
        </p:nvSpPr>
        <p:spPr>
          <a:xfrm>
            <a:off x="3817856" y="656889"/>
            <a:ext cx="143829" cy="34409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32" name="Google Shape;198;p239"/>
          <p:cNvSpPr>
            <a:spLocks noGrp="1"/>
          </p:cNvSpPr>
          <p:nvPr>
            <p:ph type="pic" idx="2"/>
          </p:nvPr>
        </p:nvSpPr>
        <p:spPr>
          <a:xfrm>
            <a:off x="235670" y="0"/>
            <a:ext cx="3582186" cy="5143494"/>
          </a:xfrm>
          <a:prstGeom prst="rect"/>
          <a:noFill/>
          <a:ln>
            <a:noFill/>
          </a:ln>
        </p:spPr>
      </p:sp>
      <p:sp>
        <p:nvSpPr>
          <p:cNvPr id="1049233" name="Google Shape;199;p239"/>
          <p:cNvSpPr txBox="1">
            <a:spLocks noGrp="1"/>
          </p:cNvSpPr>
          <p:nvPr>
            <p:ph type="title"/>
          </p:nvPr>
        </p:nvSpPr>
        <p:spPr>
          <a:xfrm>
            <a:off x="4079869" y="656889"/>
            <a:ext cx="3538916"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dk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4" name="Google Shape;200;p239"/>
          <p:cNvSpPr txBox="1">
            <a:spLocks noGrp="1"/>
          </p:cNvSpPr>
          <p:nvPr>
            <p:ph type="body" idx="1"/>
          </p:nvPr>
        </p:nvSpPr>
        <p:spPr>
          <a:xfrm>
            <a:off x="4079868" y="1539292"/>
            <a:ext cx="4688211"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rgbClr val="000000"/>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489" name="Shape 201"/>
        <p:cNvGrpSpPr/>
        <p:nvPr/>
      </p:nvGrpSpPr>
      <p:grpSpPr>
        <a:xfrm>
          <a:off x="0" y="0"/>
          <a:ext cx="0" cy="0"/>
          <a:chOff x="0" y="0"/>
          <a:chExt cx="0" cy="0"/>
        </a:xfrm>
      </p:grpSpPr>
      <p:sp>
        <p:nvSpPr>
          <p:cNvPr id="1049754" name="Google Shape;202;p240"/>
          <p:cNvSpPr/>
          <p:nvPr/>
        </p:nvSpPr>
        <p:spPr>
          <a:xfrm>
            <a:off x="5312964" y="0"/>
            <a:ext cx="3831036" cy="514349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755" name="Google Shape;203;p240" descr="Shape  Description automatically generated with low confidence"/>
          <p:cNvSpPr/>
          <p:nvPr/>
        </p:nvSpPr>
        <p:spPr>
          <a:xfrm>
            <a:off x="0" y="0"/>
            <a:ext cx="9144000" cy="5143500"/>
          </a:xfrm>
          <a:prstGeom prst="rect"/>
          <a:solidFill>
            <a:srgbClr val="FFFFFF"/>
          </a:solidFill>
          <a:ln>
            <a:noFill/>
          </a:ln>
        </p:spPr>
      </p:sp>
      <p:sp>
        <p:nvSpPr>
          <p:cNvPr id="1049756" name="Google Shape;204;p240"/>
          <p:cNvSpPr/>
          <p:nvPr/>
        </p:nvSpPr>
        <p:spPr>
          <a:xfrm>
            <a:off x="5302804" y="575609"/>
            <a:ext cx="143829" cy="344091"/>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57" name="Google Shape;205;p240"/>
          <p:cNvSpPr>
            <a:spLocks noGrp="1"/>
          </p:cNvSpPr>
          <p:nvPr>
            <p:ph type="pic" idx="2"/>
          </p:nvPr>
        </p:nvSpPr>
        <p:spPr>
          <a:xfrm>
            <a:off x="-1" y="0"/>
            <a:ext cx="5312965" cy="5143494"/>
          </a:xfrm>
          <a:prstGeom prst="rect"/>
          <a:noFill/>
          <a:ln>
            <a:noFill/>
          </a:ln>
        </p:spPr>
      </p:sp>
      <p:sp>
        <p:nvSpPr>
          <p:cNvPr id="1049758" name="Google Shape;206;p240"/>
          <p:cNvSpPr txBox="1">
            <a:spLocks noGrp="1"/>
          </p:cNvSpPr>
          <p:nvPr>
            <p:ph type="title"/>
          </p:nvPr>
        </p:nvSpPr>
        <p:spPr>
          <a:xfrm>
            <a:off x="5564817" y="575609"/>
            <a:ext cx="3405248" cy="344091"/>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9" name="Google Shape;207;p240"/>
          <p:cNvSpPr txBox="1">
            <a:spLocks noGrp="1"/>
          </p:cNvSpPr>
          <p:nvPr>
            <p:ph type="body" idx="1"/>
          </p:nvPr>
        </p:nvSpPr>
        <p:spPr>
          <a:xfrm>
            <a:off x="5564818" y="1254812"/>
            <a:ext cx="3452368" cy="342894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265" name="Shape 208"/>
        <p:cNvGrpSpPr/>
        <p:nvPr/>
      </p:nvGrpSpPr>
      <p:grpSpPr>
        <a:xfrm>
          <a:off x="0" y="0"/>
          <a:ext cx="0" cy="0"/>
          <a:chOff x="0" y="0"/>
          <a:chExt cx="0" cy="0"/>
        </a:xfrm>
      </p:grpSpPr>
      <p:sp>
        <p:nvSpPr>
          <p:cNvPr id="1049069" name="Google Shape;209;p241"/>
          <p:cNvSpPr/>
          <p:nvPr/>
        </p:nvSpPr>
        <p:spPr>
          <a:xfrm>
            <a:off x="0" y="-1"/>
            <a:ext cx="4898780" cy="5143498"/>
          </a:xfrm>
          <a:prstGeom prst="rect"/>
          <a:solidFill>
            <a:srgbClr val="22366A"/>
          </a:solidFill>
          <a:ln>
            <a:noFill/>
          </a:ln>
        </p:spPr>
        <p:txBody>
          <a:bodyPr anchor="ctr" anchorCtr="0" bIns="34275" lIns="68550" rIns="68550" spcFirstLastPara="1" tIns="34275"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05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21" name="Google Shape;210;p241"/>
          <p:cNvPicPr preferRelativeResize="0">
            <a:picLocks/>
          </p:cNvPicPr>
          <p:nvPr/>
        </p:nvPicPr>
        <p:blipFill rotWithShape="1">
          <a:blip xmlns:r="http://schemas.openxmlformats.org/officeDocument/2006/relationships" r:embed="rId1"/>
          <a:srcRect l="20639" r="24166"/>
          <a:stretch>
            <a:fillRect/>
          </a:stretch>
        </p:blipFill>
        <p:spPr>
          <a:xfrm>
            <a:off x="4885624" y="3"/>
            <a:ext cx="4258376" cy="5143498"/>
          </a:xfrm>
          <a:prstGeom prst="rect"/>
          <a:noFill/>
          <a:ln>
            <a:noFill/>
          </a:ln>
        </p:spPr>
      </p:pic>
      <p:pic>
        <p:nvPicPr>
          <p:cNvPr id="2097222" name="Google Shape;211;p24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070" name="Google Shape;212;p241"/>
          <p:cNvSpPr/>
          <p:nvPr/>
        </p:nvSpPr>
        <p:spPr>
          <a:xfrm>
            <a:off x="0" y="378373"/>
            <a:ext cx="3866493" cy="461141"/>
          </a:xfrm>
          <a:prstGeom prst="rect"/>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071" name="Google Shape;213;p241"/>
          <p:cNvSpPr txBox="1">
            <a:spLocks noGrp="1"/>
          </p:cNvSpPr>
          <p:nvPr>
            <p:ph type="title"/>
          </p:nvPr>
        </p:nvSpPr>
        <p:spPr>
          <a:xfrm>
            <a:off x="144711" y="436897"/>
            <a:ext cx="3421450" cy="344091"/>
          </a:xfrm>
          <a:prstGeom prst="rect"/>
          <a:noFill/>
          <a:ln>
            <a:noFill/>
          </a:ln>
        </p:spPr>
        <p:txBody>
          <a:bodyPr anchor="ctr" anchorCtr="0" bIns="45700" lIns="90000" rIns="91425" spcFirstLastPara="1" tIns="45700" wrap="square">
            <a:normAutofit/>
          </a:bodyPr>
          <a:lstStyle>
            <a:lvl1pPr algn="l" lvl="0" marR="0" rtl="0">
              <a:lnSpc>
                <a:spcPct val="100000"/>
              </a:lnSpc>
              <a:spcBef>
                <a:spcPts val="0"/>
              </a:spcBef>
              <a:spcAft>
                <a:spcPts val="0"/>
              </a:spcAft>
              <a:buClr>
                <a:schemeClr val="lt1"/>
              </a:buClr>
              <a:buSzPts val="1700"/>
              <a:buFont typeface="Public Sans"/>
              <a:buNone/>
              <a:defRPr b="1" cap="none" sz="1700" i="0" strike="noStrike" u="none">
                <a:solidFill>
                  <a:schemeClr val="lt1"/>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2" name="Google Shape;214;p241"/>
          <p:cNvSpPr txBox="1">
            <a:spLocks noGrp="1"/>
          </p:cNvSpPr>
          <p:nvPr>
            <p:ph type="body" idx="1"/>
          </p:nvPr>
        </p:nvSpPr>
        <p:spPr>
          <a:xfrm>
            <a:off x="144711" y="1422475"/>
            <a:ext cx="4343206" cy="303642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73" name="Google Shape;215;p241"/>
          <p:cNvSpPr txBox="1">
            <a:spLocks noGrp="1"/>
          </p:cNvSpPr>
          <p:nvPr>
            <p:ph type="body" idx="2"/>
          </p:nvPr>
        </p:nvSpPr>
        <p:spPr>
          <a:xfrm>
            <a:off x="144711" y="954389"/>
            <a:ext cx="4343206" cy="358011"/>
          </a:xfrm>
          <a:prstGeom prst="rect"/>
          <a:noFill/>
          <a:ln>
            <a:noFill/>
          </a:ln>
        </p:spPr>
        <p:txBody>
          <a:bodyPr anchor="t" anchorCtr="0" bIns="45700" lIns="91425" rIns="91425" spcFirstLastPara="1" tIns="45700" wrap="square">
            <a:noAutofit/>
          </a:bodyPr>
          <a:lstStyle>
            <a:lvl1pPr algn="l" indent="-323850" lvl="0" marL="457200" marR="0" rtl="0">
              <a:lnSpc>
                <a:spcPct val="100000"/>
              </a:lnSpc>
              <a:spcBef>
                <a:spcPts val="0"/>
              </a:spcBef>
              <a:spcAft>
                <a:spcPts val="0"/>
              </a:spcAft>
              <a:buClr>
                <a:schemeClr val="lt1"/>
              </a:buClr>
              <a:buSzPts val="1500"/>
              <a:buFont typeface="Arial" panose="020B0604020202020204"/>
              <a:buAutoNum type="alphaUcPeriod"/>
              <a:defRPr b="1" cap="none" sz="15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455" name="Shape 216"/>
        <p:cNvGrpSpPr/>
        <p:nvPr/>
      </p:nvGrpSpPr>
      <p:grpSpPr>
        <a:xfrm>
          <a:off x="0" y="0"/>
          <a:ext cx="0" cy="0"/>
          <a:chOff x="0" y="0"/>
          <a:chExt cx="0" cy="0"/>
        </a:xfrm>
      </p:grpSpPr>
      <p:grpSp>
        <p:nvGrpSpPr>
          <p:cNvPr id="456" name="Google Shape;217;p242"/>
          <p:cNvGrpSpPr/>
          <p:nvPr/>
        </p:nvGrpSpPr>
        <p:grpSpPr>
          <a:xfrm>
            <a:off x="2494464" y="494214"/>
            <a:ext cx="4155074" cy="4155073"/>
            <a:chOff x="2119794" y="-36836"/>
            <a:chExt cx="5217173" cy="5217173"/>
          </a:xfrm>
        </p:grpSpPr>
        <p:sp>
          <p:nvSpPr>
            <p:cNvPr id="1049658" name="Google Shape;218;p242"/>
            <p:cNvSpPr/>
            <p:nvPr/>
          </p:nvSpPr>
          <p:spPr>
            <a:xfrm rot="-10121413">
              <a:off x="5995473" y="1510692"/>
              <a:ext cx="1065477"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59" name="Google Shape;219;p242"/>
            <p:cNvSpPr/>
            <p:nvPr/>
          </p:nvSpPr>
          <p:spPr>
            <a:xfrm rot="1811965">
              <a:off x="2648325" y="3118285"/>
              <a:ext cx="827384" cy="452456"/>
            </a:xfrm>
            <a:prstGeom prst="triangle">
              <a:avLst>
                <a:gd name="adj" fmla="val 50000"/>
              </a:avLst>
            </a:prstGeom>
            <a:solidFill>
              <a:srgbClr val="12366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57" name="Google Shape;220;p242"/>
            <p:cNvGrpSpPr/>
            <p:nvPr/>
          </p:nvGrpSpPr>
          <p:grpSpPr>
            <a:xfrm>
              <a:off x="2119794" y="-36836"/>
              <a:ext cx="5217173" cy="5217173"/>
              <a:chOff x="2334961" y="334711"/>
              <a:chExt cx="4626477" cy="4626477"/>
            </a:xfrm>
          </p:grpSpPr>
          <p:grpSp>
            <p:nvGrpSpPr>
              <p:cNvPr id="458" name="Google Shape;221;p242"/>
              <p:cNvGrpSpPr/>
              <p:nvPr/>
            </p:nvGrpSpPr>
            <p:grpSpPr>
              <a:xfrm>
                <a:off x="2334961" y="334711"/>
                <a:ext cx="4626477" cy="4626477"/>
                <a:chOff x="2334961" y="334711"/>
                <a:chExt cx="4626477" cy="4626477"/>
              </a:xfrm>
            </p:grpSpPr>
            <p:sp>
              <p:nvSpPr>
                <p:cNvPr id="1049660" name="Google Shape;222;p242"/>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1"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62"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3" name="Google Shape;225;p242"/>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664" name="Google Shape;226;p242"/>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665" name="Google Shape;227;p242"/>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42" name="Shape 17"/>
        <p:cNvGrpSpPr/>
        <p:nvPr/>
      </p:nvGrpSpPr>
      <p:grpSpPr>
        <a:xfrm>
          <a:off x="0" y="0"/>
          <a:ext cx="0" cy="0"/>
          <a:chOff x="0" y="0"/>
          <a:chExt cx="0" cy="0"/>
        </a:xfrm>
      </p:grpSpPr>
      <p:pic>
        <p:nvPicPr>
          <p:cNvPr id="2097156" name="Google Shape;18;p21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143" name="Google Shape;19;p216"/>
          <p:cNvGrpSpPr/>
          <p:nvPr/>
        </p:nvGrpSpPr>
        <p:grpSpPr>
          <a:xfrm>
            <a:off x="270520" y="225967"/>
            <a:ext cx="175260" cy="4075443"/>
            <a:chOff x="270520" y="1140367"/>
            <a:chExt cx="175260" cy="4075443"/>
          </a:xfrm>
        </p:grpSpPr>
        <p:grpSp>
          <p:nvGrpSpPr>
            <p:cNvPr id="144" name="Google Shape;20;p216"/>
            <p:cNvGrpSpPr/>
            <p:nvPr/>
          </p:nvGrpSpPr>
          <p:grpSpPr>
            <a:xfrm>
              <a:off x="270520" y="3891468"/>
              <a:ext cx="175260" cy="1324342"/>
              <a:chOff x="129115" y="3948030"/>
              <a:chExt cx="175260" cy="1324342"/>
            </a:xfrm>
          </p:grpSpPr>
          <p:sp>
            <p:nvSpPr>
              <p:cNvPr id="1048590" name="Google Shape;21;p216"/>
              <p:cNvSpPr/>
              <p:nvPr/>
            </p:nvSpPr>
            <p:spPr>
              <a:xfrm>
                <a:off x="129115" y="394803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29" name="Google Shape;22;p216"/>
              <p:cNvCxnSpPr>
                <a:cxnSpLocks/>
              </p:cNvCxnSpPr>
              <p:nvPr/>
            </p:nvCxnSpPr>
            <p:spPr>
              <a:xfrm>
                <a:off x="216745" y="4159529"/>
                <a:ext cx="0" cy="1112843"/>
              </a:xfrm>
              <a:prstGeom prst="straightConnector1"/>
              <a:noFill/>
              <a:ln w="12700" cap="flat" cmpd="sng">
                <a:solidFill>
                  <a:schemeClr val="lt2"/>
                </a:solidFill>
                <a:prstDash val="solid"/>
                <a:round/>
                <a:headEnd type="none" w="sm" len="sm"/>
                <a:tailEnd type="none" w="sm" len="sm"/>
              </a:ln>
            </p:spPr>
          </p:cxnSp>
        </p:grpSp>
        <p:grpSp>
          <p:nvGrpSpPr>
            <p:cNvPr id="145" name="Google Shape;23;p216"/>
            <p:cNvGrpSpPr/>
            <p:nvPr/>
          </p:nvGrpSpPr>
          <p:grpSpPr>
            <a:xfrm>
              <a:off x="270520" y="1140367"/>
              <a:ext cx="175260" cy="2253464"/>
              <a:chOff x="129115" y="1196929"/>
              <a:chExt cx="175260" cy="2253464"/>
            </a:xfrm>
          </p:grpSpPr>
          <p:cxnSp>
            <p:nvCxnSpPr>
              <p:cNvPr id="3145730" name="Google Shape;24;p216"/>
              <p:cNvCxnSpPr>
                <a:cxnSpLocks/>
              </p:cNvCxnSpPr>
              <p:nvPr/>
            </p:nvCxnSpPr>
            <p:spPr>
              <a:xfrm>
                <a:off x="216745" y="1402852"/>
                <a:ext cx="0" cy="2047541"/>
              </a:xfrm>
              <a:prstGeom prst="straightConnector1"/>
              <a:noFill/>
              <a:ln w="12700" cap="flat" cmpd="sng">
                <a:solidFill>
                  <a:schemeClr val="dk2"/>
                </a:solidFill>
                <a:prstDash val="solid"/>
                <a:round/>
                <a:headEnd type="none" w="sm" len="sm"/>
                <a:tailEnd type="none" w="sm" len="sm"/>
              </a:ln>
            </p:spPr>
          </p:cxnSp>
          <p:sp>
            <p:nvSpPr>
              <p:cNvPr id="1048591" name="Google Shape;25;p216"/>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323" name="Shape 228"/>
        <p:cNvGrpSpPr/>
        <p:nvPr/>
      </p:nvGrpSpPr>
      <p:grpSpPr>
        <a:xfrm>
          <a:off x="0" y="0"/>
          <a:ext cx="0" cy="0"/>
          <a:chOff x="0" y="0"/>
          <a:chExt cx="0" cy="0"/>
        </a:xfrm>
      </p:grpSpPr>
      <p:grpSp>
        <p:nvGrpSpPr>
          <p:cNvPr id="324" name="Google Shape;229;p243"/>
          <p:cNvGrpSpPr/>
          <p:nvPr/>
        </p:nvGrpSpPr>
        <p:grpSpPr>
          <a:xfrm>
            <a:off x="2494465" y="494214"/>
            <a:ext cx="4155072" cy="4155073"/>
            <a:chOff x="2119794" y="-36836"/>
            <a:chExt cx="5217173" cy="5217173"/>
          </a:xfrm>
        </p:grpSpPr>
        <p:sp>
          <p:nvSpPr>
            <p:cNvPr id="1049237" name="Google Shape;230;p243"/>
            <p:cNvSpPr/>
            <p:nvPr/>
          </p:nvSpPr>
          <p:spPr>
            <a:xfrm rot="-10121413">
              <a:off x="5995473" y="1510692"/>
              <a:ext cx="1065477"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38" name="Google Shape;231;p243"/>
            <p:cNvSpPr/>
            <p:nvPr/>
          </p:nvSpPr>
          <p:spPr>
            <a:xfrm rot="1811965">
              <a:off x="2648325" y="3118285"/>
              <a:ext cx="827384" cy="452456"/>
            </a:xfrm>
            <a:prstGeom prst="triangle">
              <a:avLst>
                <a:gd name="adj" fmla="val 50000"/>
              </a:avLst>
            </a:prstGeom>
            <a:solidFill>
              <a:srgbClr val="9B6E2D"/>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25" name="Google Shape;232;p243"/>
            <p:cNvGrpSpPr/>
            <p:nvPr/>
          </p:nvGrpSpPr>
          <p:grpSpPr>
            <a:xfrm>
              <a:off x="2119794" y="-36836"/>
              <a:ext cx="5217173" cy="5217173"/>
              <a:chOff x="2334961" y="334711"/>
              <a:chExt cx="4626477" cy="4626477"/>
            </a:xfrm>
          </p:grpSpPr>
          <p:grpSp>
            <p:nvGrpSpPr>
              <p:cNvPr id="326" name="Google Shape;233;p243"/>
              <p:cNvGrpSpPr/>
              <p:nvPr/>
            </p:nvGrpSpPr>
            <p:grpSpPr>
              <a:xfrm>
                <a:off x="2334961" y="334711"/>
                <a:ext cx="4626477" cy="4626477"/>
                <a:chOff x="2334961" y="334711"/>
                <a:chExt cx="4626477" cy="4626477"/>
              </a:xfrm>
            </p:grpSpPr>
            <p:sp>
              <p:nvSpPr>
                <p:cNvPr id="1049239" name="Google Shape;234;p243"/>
                <p:cNvSpPr/>
                <p:nvPr/>
              </p:nvSpPr>
              <p:spPr>
                <a:xfrm>
                  <a:off x="2978950" y="978700"/>
                  <a:ext cx="3338500" cy="3338500"/>
                </a:xfrm>
                <a:prstGeom prst="ellipse"/>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0"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1"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2" name="Google Shape;237;p243"/>
              <p:cNvSpPr/>
              <p:nvPr/>
            </p:nvSpPr>
            <p:spPr>
              <a:xfrm>
                <a:off x="3154305" y="1154055"/>
                <a:ext cx="2987791" cy="2987791"/>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3" name="Google Shape;238;p243"/>
            <p:cNvSpPr/>
            <p:nvPr/>
          </p:nvSpPr>
          <p:spPr>
            <a:xfrm>
              <a:off x="2361789" y="1620202"/>
              <a:ext cx="4733182" cy="1903095"/>
            </a:xfrm>
            <a:custGeom>
              <a:avLst/>
              <a:ah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244" name="Google Shape;239;p243"/>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459" name="Shape 240"/>
        <p:cNvGrpSpPr/>
        <p:nvPr/>
      </p:nvGrpSpPr>
      <p:grpSpPr>
        <a:xfrm>
          <a:off x="0" y="0"/>
          <a:ext cx="0" cy="0"/>
          <a:chOff x="0" y="0"/>
          <a:chExt cx="0" cy="0"/>
        </a:xfrm>
      </p:grpSpPr>
      <p:pic>
        <p:nvPicPr>
          <p:cNvPr id="2097304" name="Google Shape;241;p244"/>
          <p:cNvPicPr preferRelativeResize="0">
            <a:picLocks/>
          </p:cNvPicPr>
          <p:nvPr/>
        </p:nvPicPr>
        <p:blipFill rotWithShape="1">
          <a:blip xmlns:r="http://schemas.openxmlformats.org/officeDocument/2006/relationships" r:embed="rId1"/>
          <a:srcRect/>
          <a:stretch>
            <a:fillRect/>
          </a:stretch>
        </p:blipFill>
        <p:spPr>
          <a:xfrm>
            <a:off x="2924496" y="901633"/>
            <a:ext cx="3295009" cy="3449032"/>
          </a:xfrm>
          <a:prstGeom prst="rect"/>
          <a:noFill/>
          <a:ln>
            <a:noFill/>
          </a:ln>
        </p:spPr>
      </p:pic>
      <p:sp>
        <p:nvSpPr>
          <p:cNvPr id="1049666" name="Google Shape;242;p244"/>
          <p:cNvSpPr txBox="1">
            <a:spLocks noGrp="1"/>
          </p:cNvSpPr>
          <p:nvPr>
            <p:ph type="body" idx="1"/>
          </p:nvPr>
        </p:nvSpPr>
        <p:spPr>
          <a:xfrm>
            <a:off x="3117397"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71" name="Shape 243"/>
        <p:cNvGrpSpPr/>
        <p:nvPr/>
      </p:nvGrpSpPr>
      <p:grpSpPr>
        <a:xfrm>
          <a:off x="0" y="0"/>
          <a:ext cx="0" cy="0"/>
          <a:chOff x="0" y="0"/>
          <a:chExt cx="0" cy="0"/>
        </a:xfrm>
      </p:grpSpPr>
      <p:pic>
        <p:nvPicPr>
          <p:cNvPr id="2097174" name="Google Shape;244;p245"/>
          <p:cNvPicPr preferRelativeResize="0">
            <a:picLocks/>
          </p:cNvPicPr>
          <p:nvPr/>
        </p:nvPicPr>
        <p:blipFill rotWithShape="1">
          <a:blip xmlns:r="http://schemas.openxmlformats.org/officeDocument/2006/relationships" r:embed="rId1"/>
          <a:srcRect/>
          <a:stretch>
            <a:fillRect/>
          </a:stretch>
        </p:blipFill>
        <p:spPr>
          <a:xfrm>
            <a:off x="2555408" y="637575"/>
            <a:ext cx="4004832" cy="4042613"/>
          </a:xfrm>
          <a:prstGeom prst="rect"/>
          <a:noFill/>
          <a:ln>
            <a:noFill/>
          </a:ln>
        </p:spPr>
      </p:pic>
      <p:sp>
        <p:nvSpPr>
          <p:cNvPr id="1048663" name="Google Shape;245;p245"/>
          <p:cNvSpPr txBox="1">
            <a:spLocks noGrp="1"/>
          </p:cNvSpPr>
          <p:nvPr>
            <p:ph type="body" idx="1"/>
          </p:nvPr>
        </p:nvSpPr>
        <p:spPr>
          <a:xfrm>
            <a:off x="3028189" y="2365224"/>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363" name="Shape 246"/>
        <p:cNvGrpSpPr/>
        <p:nvPr/>
      </p:nvGrpSpPr>
      <p:grpSpPr>
        <a:xfrm>
          <a:off x="0" y="0"/>
          <a:ext cx="0" cy="0"/>
          <a:chOff x="0" y="0"/>
          <a:chExt cx="0" cy="0"/>
        </a:xfrm>
      </p:grpSpPr>
      <p:pic>
        <p:nvPicPr>
          <p:cNvPr id="2097264" name="Google Shape;247;p246" descr="Icon  Description automatically generated"/>
          <p:cNvPicPr preferRelativeResize="0">
            <a:picLocks/>
          </p:cNvPicPr>
          <p:nvPr/>
        </p:nvPicPr>
        <p:blipFill rotWithShape="1">
          <a:blip xmlns:r="http://schemas.openxmlformats.org/officeDocument/2006/relationships" r:embed="rId1"/>
          <a:srcRect/>
          <a:stretch>
            <a:fillRect/>
          </a:stretch>
        </p:blipFill>
        <p:spPr>
          <a:xfrm>
            <a:off x="2360040" y="277448"/>
            <a:ext cx="4422039" cy="4588604"/>
          </a:xfrm>
          <a:prstGeom prst="rect"/>
          <a:noFill/>
          <a:ln>
            <a:noFill/>
          </a:ln>
        </p:spPr>
      </p:pic>
      <p:sp>
        <p:nvSpPr>
          <p:cNvPr id="1049357" name="Google Shape;248;p246"/>
          <p:cNvSpPr txBox="1">
            <a:spLocks noGrp="1"/>
          </p:cNvSpPr>
          <p:nvPr>
            <p:ph type="body" idx="1"/>
          </p:nvPr>
        </p:nvSpPr>
        <p:spPr>
          <a:xfrm>
            <a:off x="3117397" y="2666490"/>
            <a:ext cx="2909207" cy="4130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58" name="Google Shape;249;p246"/>
          <p:cNvSpPr txBox="1">
            <a:spLocks noGrp="1"/>
          </p:cNvSpPr>
          <p:nvPr>
            <p:ph type="body" idx="2"/>
          </p:nvPr>
        </p:nvSpPr>
        <p:spPr>
          <a:xfrm>
            <a:off x="2894151" y="1477631"/>
            <a:ext cx="1510581" cy="507286"/>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2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98" name="Shape 250"/>
        <p:cNvGrpSpPr/>
        <p:nvPr/>
      </p:nvGrpSpPr>
      <p:grpSpPr>
        <a:xfrm>
          <a:off x="0" y="0"/>
          <a:ext cx="0" cy="0"/>
          <a:chOff x="0" y="0"/>
          <a:chExt cx="0" cy="0"/>
        </a:xfrm>
      </p:grpSpPr>
      <p:pic>
        <p:nvPicPr>
          <p:cNvPr id="2097193" name="Google Shape;251;p24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31" name="Google Shape;252;p247"/>
          <p:cNvSpPr/>
          <p:nvPr/>
        </p:nvSpPr>
        <p:spPr>
          <a:xfrm>
            <a:off x="496108" y="1739452"/>
            <a:ext cx="840827" cy="1856806"/>
          </a:xfrm>
          <a:prstGeom prst="roundRect">
            <a:avLst>
              <a:gd name="adj" fmla="val 11078"/>
            </a:avLst>
          </a:pr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2" name="Google Shape;253;p247"/>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3" name="Google Shape;254;p247"/>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834" name="Google Shape;255;p247"/>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835" name="Google Shape;256;p247"/>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836" name="Google Shape;257;p247"/>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837" name="Google Shape;258;p247"/>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8" name="Google Shape;259;p247"/>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9" name="Google Shape;260;p24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0" name="Google Shape;261;p24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373" name="Shape 262"/>
        <p:cNvGrpSpPr/>
        <p:nvPr/>
      </p:nvGrpSpPr>
      <p:grpSpPr>
        <a:xfrm>
          <a:off x="0" y="0"/>
          <a:ext cx="0" cy="0"/>
          <a:chOff x="0" y="0"/>
          <a:chExt cx="0" cy="0"/>
        </a:xfrm>
      </p:grpSpPr>
      <p:pic>
        <p:nvPicPr>
          <p:cNvPr id="2097273" name="Google Shape;263;p24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17" name="Google Shape;264;p248"/>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18" name="Google Shape;265;p248"/>
          <p:cNvSpPr/>
          <p:nvPr/>
        </p:nvSpPr>
        <p:spPr>
          <a:xfrm>
            <a:off x="919659"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19" name="Google Shape;266;p248"/>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9420" name="Google Shape;267;p248"/>
          <p:cNvSpPr/>
          <p:nvPr/>
        </p:nvSpPr>
        <p:spPr>
          <a:xfrm>
            <a:off x="4949846" y="1739452"/>
            <a:ext cx="840827" cy="1856806"/>
          </a:xfrm>
          <a:prstGeom prst="roundRect">
            <a:avLst>
              <a:gd name="adj" fmla="val 11078"/>
            </a:avLst>
          </a:prstGeom>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421" name="Google Shape;268;p248"/>
          <p:cNvSpPr/>
          <p:nvPr/>
        </p:nvSpPr>
        <p:spPr>
          <a:xfrm>
            <a:off x="5373397" y="1739452"/>
            <a:ext cx="3360175"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9422" name="Google Shape;269;p248"/>
          <p:cNvSpPr txBox="1"/>
          <p:nvPr/>
        </p:nvSpPr>
        <p:spPr>
          <a:xfrm>
            <a:off x="4941990"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9423" name="Google Shape;270;p248"/>
          <p:cNvSpPr txBox="1">
            <a:spLocks noGrp="1"/>
          </p:cNvSpPr>
          <p:nvPr>
            <p:ph type="body" idx="1"/>
          </p:nvPr>
        </p:nvSpPr>
        <p:spPr>
          <a:xfrm>
            <a:off x="1086864"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4" name="Google Shape;271;p248"/>
          <p:cNvSpPr txBox="1">
            <a:spLocks noGrp="1"/>
          </p:cNvSpPr>
          <p:nvPr>
            <p:ph type="body" idx="2"/>
          </p:nvPr>
        </p:nvSpPr>
        <p:spPr>
          <a:xfrm>
            <a:off x="5540602" y="2013830"/>
            <a:ext cx="3027937"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5" name="Google Shape;272;p24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26" name="Google Shape;273;p24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214" name="Shape 274"/>
        <p:cNvGrpSpPr/>
        <p:nvPr/>
      </p:nvGrpSpPr>
      <p:grpSpPr>
        <a:xfrm>
          <a:off x="0" y="0"/>
          <a:ext cx="0" cy="0"/>
          <a:chOff x="0" y="0"/>
          <a:chExt cx="0" cy="0"/>
        </a:xfrm>
      </p:grpSpPr>
      <p:pic>
        <p:nvPicPr>
          <p:cNvPr id="2097199" name="Google Shape;275;p24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754" name="Google Shape;276;p249"/>
          <p:cNvCxnSpPr>
            <a:cxnSpLocks/>
          </p:cNvCxnSpPr>
          <p:nvPr/>
        </p:nvCxnSpPr>
        <p:spPr>
          <a:xfrm rot="10800000" flipH="1">
            <a:off x="0" y="2140588"/>
            <a:ext cx="9143999" cy="1"/>
          </a:xfrm>
          <a:prstGeom prst="straightConnector1"/>
          <a:noFill/>
          <a:ln w="9525" cap="flat" cmpd="sng">
            <a:solidFill>
              <a:srgbClr val="D8D8D8"/>
            </a:solidFill>
            <a:prstDash val="solid"/>
            <a:round/>
            <a:headEnd type="none" w="sm" len="sm"/>
            <a:tailEnd type="none" w="sm" len="sm"/>
          </a:ln>
        </p:spPr>
      </p:cxnSp>
      <p:grpSp>
        <p:nvGrpSpPr>
          <p:cNvPr id="215" name="Google Shape;277;p249"/>
          <p:cNvGrpSpPr/>
          <p:nvPr/>
        </p:nvGrpSpPr>
        <p:grpSpPr>
          <a:xfrm>
            <a:off x="2257341" y="1861278"/>
            <a:ext cx="560368" cy="825149"/>
            <a:chOff x="2257341" y="1871217"/>
            <a:chExt cx="560368" cy="825149"/>
          </a:xfrm>
        </p:grpSpPr>
        <p:sp>
          <p:nvSpPr>
            <p:cNvPr id="1048893" name="Google Shape;278;p249"/>
            <p:cNvSpPr/>
            <p:nvPr/>
          </p:nvSpPr>
          <p:spPr>
            <a:xfrm rot="2700000">
              <a:off x="2339405" y="1953281"/>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4" name="Google Shape;279;p249"/>
            <p:cNvSpPr/>
            <p:nvPr/>
          </p:nvSpPr>
          <p:spPr>
            <a:xfrm rot="2700000">
              <a:off x="2339405"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5" name="Google Shape;280;p249"/>
            <p:cNvCxnSpPr>
              <a:cxnSpLocks/>
            </p:cNvCxnSpPr>
            <p:nvPr/>
          </p:nvCxnSpPr>
          <p:spPr>
            <a:xfrm>
              <a:off x="2537525" y="2088797"/>
              <a:ext cx="0" cy="548435"/>
            </a:xfrm>
            <a:prstGeom prst="straightConnector1"/>
            <a:noFill/>
            <a:ln w="9525" cap="flat" cmpd="sng">
              <a:solidFill>
                <a:srgbClr val="D8D8D8"/>
              </a:solidFill>
              <a:prstDash val="solid"/>
              <a:round/>
              <a:headEnd type="none" w="sm" len="sm"/>
              <a:tailEnd type="triangle" w="med" len="med"/>
            </a:ln>
          </p:spPr>
        </p:cxnSp>
        <p:sp>
          <p:nvSpPr>
            <p:cNvPr id="1048895" name="Google Shape;281;p249"/>
            <p:cNvSpPr/>
            <p:nvPr/>
          </p:nvSpPr>
          <p:spPr>
            <a:xfrm rot="2700000">
              <a:off x="2416331" y="2138998"/>
              <a:ext cx="242388" cy="242388"/>
            </a:xfrm>
            <a:prstGeom prst="rect"/>
            <a:solidFill>
              <a:srgbClr val="8DA2DB"/>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16" name="Google Shape;282;p249"/>
          <p:cNvGrpSpPr/>
          <p:nvPr/>
        </p:nvGrpSpPr>
        <p:grpSpPr>
          <a:xfrm>
            <a:off x="6326292" y="1861278"/>
            <a:ext cx="560368" cy="825149"/>
            <a:chOff x="6326292" y="1871217"/>
            <a:chExt cx="560368" cy="825149"/>
          </a:xfrm>
        </p:grpSpPr>
        <p:sp>
          <p:nvSpPr>
            <p:cNvPr id="1048896" name="Google Shape;283;p249"/>
            <p:cNvSpPr/>
            <p:nvPr/>
          </p:nvSpPr>
          <p:spPr>
            <a:xfrm rot="2700000">
              <a:off x="6408356" y="1953281"/>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897" name="Google Shape;284;p249"/>
            <p:cNvSpPr/>
            <p:nvPr/>
          </p:nvSpPr>
          <p:spPr>
            <a:xfrm rot="2700000">
              <a:off x="6408356" y="2218062"/>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cxnSp>
          <p:nvCxnSpPr>
            <p:cNvPr id="3145756" name="Google Shape;285;p249"/>
            <p:cNvCxnSpPr>
              <a:cxnSpLocks/>
            </p:cNvCxnSpPr>
            <p:nvPr/>
          </p:nvCxnSpPr>
          <p:spPr>
            <a:xfrm>
              <a:off x="6606476" y="2088797"/>
              <a:ext cx="0" cy="548435"/>
            </a:xfrm>
            <a:prstGeom prst="straightConnector1"/>
            <a:noFill/>
            <a:ln w="9525" cap="flat" cmpd="sng">
              <a:solidFill>
                <a:srgbClr val="D8D8D8"/>
              </a:solidFill>
              <a:prstDash val="solid"/>
              <a:round/>
              <a:headEnd type="none" w="sm" len="sm"/>
              <a:tailEnd type="triangle" w="med" len="med"/>
            </a:ln>
          </p:spPr>
        </p:cxnSp>
        <p:sp>
          <p:nvSpPr>
            <p:cNvPr id="1048898" name="Google Shape;286;p249"/>
            <p:cNvSpPr/>
            <p:nvPr/>
          </p:nvSpPr>
          <p:spPr>
            <a:xfrm rot="2700000">
              <a:off x="6485282" y="2138998"/>
              <a:ext cx="242388" cy="242388"/>
            </a:xfrm>
            <a:prstGeom prst="rect"/>
            <a:solidFill>
              <a:srgbClr val="EAD1AA"/>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899" name="Google Shape;287;p249"/>
          <p:cNvSpPr txBox="1">
            <a:spLocks noGrp="1"/>
          </p:cNvSpPr>
          <p:nvPr>
            <p:ph type="body" idx="1"/>
          </p:nvPr>
        </p:nvSpPr>
        <p:spPr>
          <a:xfrm>
            <a:off x="108292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0" name="Google Shape;288;p249"/>
          <p:cNvSpPr txBox="1">
            <a:spLocks noGrp="1"/>
          </p:cNvSpPr>
          <p:nvPr>
            <p:ph type="body" idx="2"/>
          </p:nvPr>
        </p:nvSpPr>
        <p:spPr>
          <a:xfrm>
            <a:off x="5151872" y="2812006"/>
            <a:ext cx="2909207"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1" name="Google Shape;289;p249"/>
          <p:cNvSpPr txBox="1">
            <a:spLocks noGrp="1"/>
          </p:cNvSpPr>
          <p:nvPr>
            <p:ph type="body" idx="3"/>
          </p:nvPr>
        </p:nvSpPr>
        <p:spPr>
          <a:xfrm>
            <a:off x="108292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2" name="Google Shape;290;p249"/>
          <p:cNvSpPr txBox="1">
            <a:spLocks noGrp="1"/>
          </p:cNvSpPr>
          <p:nvPr>
            <p:ph type="body" idx="4"/>
          </p:nvPr>
        </p:nvSpPr>
        <p:spPr>
          <a:xfrm>
            <a:off x="5151872" y="3207931"/>
            <a:ext cx="2909207" cy="93043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3" name="Google Shape;291;p24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04" name="Google Shape;292;p24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233" name="Shape 293"/>
        <p:cNvGrpSpPr/>
        <p:nvPr/>
      </p:nvGrpSpPr>
      <p:grpSpPr>
        <a:xfrm>
          <a:off x="0" y="0"/>
          <a:ext cx="0" cy="0"/>
          <a:chOff x="0" y="0"/>
          <a:chExt cx="0" cy="0"/>
        </a:xfrm>
      </p:grpSpPr>
      <p:pic>
        <p:nvPicPr>
          <p:cNvPr id="2097215" name="Google Shape;294;p25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66" name="Google Shape;295;p250"/>
          <p:cNvSpPr/>
          <p:nvPr/>
        </p:nvSpPr>
        <p:spPr>
          <a:xfrm>
            <a:off x="496108" y="1739452"/>
            <a:ext cx="840827" cy="1856806"/>
          </a:xfrm>
          <a:prstGeom prst="roundRect">
            <a:avLst>
              <a:gd name="adj" fmla="val 11078"/>
            </a:avLst>
          </a:pr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67" name="Google Shape;296;p250"/>
          <p:cNvSpPr/>
          <p:nvPr/>
        </p:nvSpPr>
        <p:spPr>
          <a:xfrm>
            <a:off x="919659"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68" name="Google Shape;297;p250"/>
          <p:cNvSpPr txBox="1"/>
          <p:nvPr/>
        </p:nvSpPr>
        <p:spPr>
          <a:xfrm>
            <a:off x="488252"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1</a:t>
            </a:r>
            <a:endParaRPr b="0" cap="none" sz="1600" i="1" strike="noStrike" u="none">
              <a:solidFill>
                <a:schemeClr val="lt1"/>
              </a:solidFill>
              <a:latin typeface="Public Sans"/>
              <a:ea typeface="Public Sans"/>
              <a:cs typeface="Public Sans"/>
              <a:sym typeface="Public Sans"/>
            </a:endParaRPr>
          </a:p>
        </p:txBody>
      </p:sp>
      <p:sp>
        <p:nvSpPr>
          <p:cNvPr id="1048969" name="Google Shape;298;p250"/>
          <p:cNvSpPr txBox="1">
            <a:spLocks noGrp="1"/>
          </p:cNvSpPr>
          <p:nvPr>
            <p:ph type="body" idx="1"/>
          </p:nvPr>
        </p:nvSpPr>
        <p:spPr>
          <a:xfrm>
            <a:off x="1086864"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0" name="Google Shape;299;p250"/>
          <p:cNvSpPr/>
          <p:nvPr/>
        </p:nvSpPr>
        <p:spPr>
          <a:xfrm>
            <a:off x="3465552" y="1739452"/>
            <a:ext cx="840827" cy="1856806"/>
          </a:xfrm>
          <a:prstGeom prst="roundRect">
            <a:avLst>
              <a:gd name="adj" fmla="val 11078"/>
            </a:avLst>
          </a:prstGeom>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1" name="Google Shape;300;p250"/>
          <p:cNvSpPr/>
          <p:nvPr/>
        </p:nvSpPr>
        <p:spPr>
          <a:xfrm>
            <a:off x="3889103"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2" name="Google Shape;301;p250"/>
          <p:cNvSpPr txBox="1"/>
          <p:nvPr/>
        </p:nvSpPr>
        <p:spPr>
          <a:xfrm>
            <a:off x="3457696"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2</a:t>
            </a:r>
            <a:endParaRPr b="0" cap="none" sz="1600" i="1" strike="noStrike" u="none">
              <a:solidFill>
                <a:schemeClr val="lt1"/>
              </a:solidFill>
              <a:latin typeface="Public Sans"/>
              <a:ea typeface="Public Sans"/>
              <a:cs typeface="Public Sans"/>
              <a:sym typeface="Public Sans"/>
            </a:endParaRPr>
          </a:p>
        </p:txBody>
      </p:sp>
      <p:sp>
        <p:nvSpPr>
          <p:cNvPr id="1048973" name="Google Shape;302;p250"/>
          <p:cNvSpPr txBox="1">
            <a:spLocks noGrp="1"/>
          </p:cNvSpPr>
          <p:nvPr>
            <p:ph type="body" idx="2"/>
          </p:nvPr>
        </p:nvSpPr>
        <p:spPr>
          <a:xfrm>
            <a:off x="4056308"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4" name="Google Shape;303;p250"/>
          <p:cNvSpPr/>
          <p:nvPr/>
        </p:nvSpPr>
        <p:spPr>
          <a:xfrm>
            <a:off x="6434995" y="1739452"/>
            <a:ext cx="840827" cy="1856806"/>
          </a:xfrm>
          <a:prstGeom prst="roundRect">
            <a:avLst>
              <a:gd name="adj" fmla="val 11078"/>
            </a:avLst>
          </a:prstGeom>
          <a:solidFill>
            <a:srgbClr val="E094A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975" name="Google Shape;304;p250"/>
          <p:cNvSpPr/>
          <p:nvPr/>
        </p:nvSpPr>
        <p:spPr>
          <a:xfrm>
            <a:off x="6858546" y="1739452"/>
            <a:ext cx="1944138" cy="1856806"/>
          </a:xfrm>
          <a:prstGeom prst="rect"/>
          <a:solidFill>
            <a:srgbClr val="F2F2F2"/>
          </a:solidFill>
          <a:ln w="9525"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dk1"/>
              </a:solidFill>
              <a:latin typeface="Public Sans"/>
              <a:ea typeface="Public Sans"/>
              <a:cs typeface="Public Sans"/>
              <a:sym typeface="Public Sans"/>
            </a:endParaRPr>
          </a:p>
        </p:txBody>
      </p:sp>
      <p:sp>
        <p:nvSpPr>
          <p:cNvPr id="1048976" name="Google Shape;305;p250"/>
          <p:cNvSpPr txBox="1"/>
          <p:nvPr/>
        </p:nvSpPr>
        <p:spPr>
          <a:xfrm>
            <a:off x="6427139" y="2498578"/>
            <a:ext cx="449772" cy="338554"/>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600" i="1" lang="en-US" strike="noStrike" u="none">
                <a:solidFill>
                  <a:schemeClr val="lt1"/>
                </a:solidFill>
                <a:latin typeface="Public Sans"/>
                <a:ea typeface="Public Sans"/>
                <a:cs typeface="Public Sans"/>
                <a:sym typeface="Public Sans"/>
              </a:rPr>
              <a:t>3</a:t>
            </a:r>
            <a:endParaRPr b="0" cap="none" sz="1600" i="1" strike="noStrike" u="none">
              <a:solidFill>
                <a:schemeClr val="lt1"/>
              </a:solidFill>
              <a:latin typeface="Public Sans"/>
              <a:ea typeface="Public Sans"/>
              <a:cs typeface="Public Sans"/>
              <a:sym typeface="Public Sans"/>
            </a:endParaRPr>
          </a:p>
        </p:txBody>
      </p:sp>
      <p:sp>
        <p:nvSpPr>
          <p:cNvPr id="1048977" name="Google Shape;306;p250"/>
          <p:cNvSpPr txBox="1">
            <a:spLocks noGrp="1"/>
          </p:cNvSpPr>
          <p:nvPr>
            <p:ph type="body" idx="3"/>
          </p:nvPr>
        </p:nvSpPr>
        <p:spPr>
          <a:xfrm>
            <a:off x="7025751" y="2013830"/>
            <a:ext cx="1622141" cy="1308050"/>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8" name="Google Shape;307;p25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79" name="Google Shape;308;p25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438" name="Shape 309"/>
        <p:cNvGrpSpPr/>
        <p:nvPr/>
      </p:nvGrpSpPr>
      <p:grpSpPr>
        <a:xfrm>
          <a:off x="0" y="0"/>
          <a:ext cx="0" cy="0"/>
          <a:chOff x="0" y="0"/>
          <a:chExt cx="0" cy="0"/>
        </a:xfrm>
      </p:grpSpPr>
      <p:pic>
        <p:nvPicPr>
          <p:cNvPr id="2097301" name="Google Shape;310;p25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439" name="Google Shape;311;p251"/>
          <p:cNvGrpSpPr/>
          <p:nvPr/>
        </p:nvGrpSpPr>
        <p:grpSpPr>
          <a:xfrm>
            <a:off x="0" y="2399230"/>
            <a:ext cx="9144001" cy="2349751"/>
            <a:chOff x="0" y="2182920"/>
            <a:chExt cx="9144001" cy="2349751"/>
          </a:xfrm>
        </p:grpSpPr>
        <p:sp>
          <p:nvSpPr>
            <p:cNvPr id="1049613" name="Google Shape;312;p251"/>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0" name="Google Shape;313;p251"/>
            <p:cNvGrpSpPr/>
            <p:nvPr/>
          </p:nvGrpSpPr>
          <p:grpSpPr>
            <a:xfrm>
              <a:off x="1229347" y="2182920"/>
              <a:ext cx="6685306" cy="1002265"/>
              <a:chOff x="976268" y="2064936"/>
              <a:chExt cx="6685306" cy="1002265"/>
            </a:xfrm>
          </p:grpSpPr>
          <p:sp>
            <p:nvSpPr>
              <p:cNvPr id="1049614" name="Google Shape;314;p251"/>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15" name="Google Shape;315;p251"/>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616" name="Google Shape;316;p251"/>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617" name="Google Shape;317;p251"/>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8" name="Google Shape;318;p251"/>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19" name="Google Shape;319;p251"/>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0" name="Google Shape;320;p251"/>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1" name="Google Shape;321;p251"/>
          <p:cNvSpPr>
            <a:spLocks noGrp="1"/>
          </p:cNvSpPr>
          <p:nvPr>
            <p:ph type="pic" idx="5"/>
          </p:nvPr>
        </p:nvSpPr>
        <p:spPr>
          <a:xfrm>
            <a:off x="1460973" y="2631002"/>
            <a:ext cx="539010" cy="538720"/>
          </a:xfrm>
          <a:prstGeom prst="rect"/>
          <a:noFill/>
          <a:ln>
            <a:noFill/>
          </a:ln>
        </p:spPr>
      </p:sp>
      <p:sp>
        <p:nvSpPr>
          <p:cNvPr id="1049622" name="Google Shape;322;p251"/>
          <p:cNvSpPr>
            <a:spLocks noGrp="1"/>
          </p:cNvSpPr>
          <p:nvPr>
            <p:ph type="pic" idx="6"/>
          </p:nvPr>
        </p:nvSpPr>
        <p:spPr>
          <a:xfrm>
            <a:off x="4302493" y="2631002"/>
            <a:ext cx="539010" cy="538720"/>
          </a:xfrm>
          <a:prstGeom prst="rect"/>
          <a:noFill/>
          <a:ln>
            <a:noFill/>
          </a:ln>
        </p:spPr>
      </p:sp>
      <p:sp>
        <p:nvSpPr>
          <p:cNvPr id="1049623" name="Google Shape;323;p251"/>
          <p:cNvSpPr>
            <a:spLocks noGrp="1"/>
          </p:cNvSpPr>
          <p:nvPr>
            <p:ph type="pic" idx="7"/>
          </p:nvPr>
        </p:nvSpPr>
        <p:spPr>
          <a:xfrm>
            <a:off x="7144013" y="2631002"/>
            <a:ext cx="539010" cy="538720"/>
          </a:xfrm>
          <a:prstGeom prst="rect"/>
          <a:noFill/>
          <a:ln>
            <a:noFill/>
          </a:ln>
        </p:spPr>
      </p:sp>
      <p:sp>
        <p:nvSpPr>
          <p:cNvPr id="1049624" name="Google Shape;324;p25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5" name="Google Shape;325;p25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318" name="Shape 326"/>
        <p:cNvGrpSpPr/>
        <p:nvPr/>
      </p:nvGrpSpPr>
      <p:grpSpPr>
        <a:xfrm>
          <a:off x="0" y="0"/>
          <a:ext cx="0" cy="0"/>
          <a:chOff x="0" y="0"/>
          <a:chExt cx="0" cy="0"/>
        </a:xfrm>
      </p:grpSpPr>
      <p:pic>
        <p:nvPicPr>
          <p:cNvPr id="2097240" name="Google Shape;327;p25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19" name="Google Shape;328;p252"/>
          <p:cNvGrpSpPr/>
          <p:nvPr/>
        </p:nvGrpSpPr>
        <p:grpSpPr>
          <a:xfrm>
            <a:off x="0" y="2399230"/>
            <a:ext cx="9144001" cy="2349751"/>
            <a:chOff x="0" y="2182920"/>
            <a:chExt cx="9144001" cy="2349751"/>
          </a:xfrm>
        </p:grpSpPr>
        <p:sp>
          <p:nvSpPr>
            <p:cNvPr id="1049218" name="Google Shape;329;p252"/>
            <p:cNvSpPr/>
            <p:nvPr/>
          </p:nvSpPr>
          <p:spPr>
            <a:xfrm>
              <a:off x="0" y="2689734"/>
              <a:ext cx="9144001" cy="184293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0" name="Google Shape;330;p252"/>
            <p:cNvGrpSpPr/>
            <p:nvPr/>
          </p:nvGrpSpPr>
          <p:grpSpPr>
            <a:xfrm>
              <a:off x="1229347" y="2182920"/>
              <a:ext cx="6685306" cy="1002265"/>
              <a:chOff x="976268" y="2064936"/>
              <a:chExt cx="6685306" cy="1002265"/>
            </a:xfrm>
          </p:grpSpPr>
          <p:sp>
            <p:nvSpPr>
              <p:cNvPr id="1049219" name="Google Shape;331;p252"/>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20" name="Google Shape;332;p252"/>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221" name="Google Shape;333;p252"/>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222" name="Google Shape;334;p252"/>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3" name="Google Shape;335;p252"/>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4" name="Google Shape;336;p252"/>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5" name="Google Shape;337;p252"/>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26" name="Google Shape;338;p252"/>
          <p:cNvSpPr>
            <a:spLocks noGrp="1"/>
          </p:cNvSpPr>
          <p:nvPr>
            <p:ph type="pic" idx="5"/>
          </p:nvPr>
        </p:nvSpPr>
        <p:spPr>
          <a:xfrm>
            <a:off x="1460973" y="2631002"/>
            <a:ext cx="539010" cy="538720"/>
          </a:xfrm>
          <a:prstGeom prst="rect"/>
          <a:noFill/>
          <a:ln>
            <a:noFill/>
          </a:ln>
        </p:spPr>
      </p:sp>
      <p:sp>
        <p:nvSpPr>
          <p:cNvPr id="1049227" name="Google Shape;339;p252"/>
          <p:cNvSpPr>
            <a:spLocks noGrp="1"/>
          </p:cNvSpPr>
          <p:nvPr>
            <p:ph type="pic" idx="6"/>
          </p:nvPr>
        </p:nvSpPr>
        <p:spPr>
          <a:xfrm>
            <a:off x="4302493" y="2631002"/>
            <a:ext cx="539010" cy="538720"/>
          </a:xfrm>
          <a:prstGeom prst="rect"/>
          <a:noFill/>
          <a:ln>
            <a:noFill/>
          </a:ln>
        </p:spPr>
      </p:sp>
      <p:sp>
        <p:nvSpPr>
          <p:cNvPr id="1049228" name="Google Shape;340;p252"/>
          <p:cNvSpPr>
            <a:spLocks noGrp="1"/>
          </p:cNvSpPr>
          <p:nvPr>
            <p:ph type="pic" idx="7"/>
          </p:nvPr>
        </p:nvSpPr>
        <p:spPr>
          <a:xfrm>
            <a:off x="7144013" y="2631002"/>
            <a:ext cx="539010" cy="538720"/>
          </a:xfrm>
          <a:prstGeom prst="rect"/>
          <a:noFill/>
          <a:ln>
            <a:noFill/>
          </a:ln>
        </p:spPr>
      </p:sp>
      <p:sp>
        <p:nvSpPr>
          <p:cNvPr id="1049229" name="Google Shape;341;p25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30" name="Google Shape;342;p25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61" name="Shape 26"/>
        <p:cNvGrpSpPr/>
        <p:nvPr/>
      </p:nvGrpSpPr>
      <p:grpSpPr>
        <a:xfrm>
          <a:off x="0" y="0"/>
          <a:ext cx="0" cy="0"/>
          <a:chOff x="0" y="0"/>
          <a:chExt cx="0" cy="0"/>
        </a:xfrm>
      </p:grpSpPr>
      <p:pic>
        <p:nvPicPr>
          <p:cNvPr id="2097163" name="Google Shape;27;p217" descr="A computer on a table  Description automatically generated with medium confidence"/>
          <p:cNvPicPr preferRelativeResize="0">
            <a:picLocks/>
          </p:cNvPicPr>
          <p:nvPr/>
        </p:nvPicPr>
        <p:blipFill rotWithShape="1">
          <a:blip xmlns:r="http://schemas.openxmlformats.org/officeDocument/2006/relationships" r:embed="rId1"/>
          <a:srcRect t="8552" r="1749" b="8552"/>
          <a:stretch>
            <a:fillRect/>
          </a:stretch>
        </p:blipFill>
        <p:spPr>
          <a:xfrm>
            <a:off x="-1" y="-1"/>
            <a:ext cx="9144001" cy="5143501"/>
          </a:xfrm>
          <a:prstGeom prst="rect"/>
          <a:noFill/>
          <a:ln>
            <a:noFill/>
          </a:ln>
        </p:spPr>
      </p:pic>
      <p:pic>
        <p:nvPicPr>
          <p:cNvPr id="2097164" name="Google Shape;28;p21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630" name="Google Shape;29;p217"/>
          <p:cNvSpPr/>
          <p:nvPr/>
        </p:nvSpPr>
        <p:spPr>
          <a:xfrm>
            <a:off x="2240495" y="1407885"/>
            <a:ext cx="4811571" cy="76670"/>
          </a:xfrm>
          <a:prstGeom prst="rect"/>
          <a:solidFill>
            <a:srgbClr val="F0C8C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65" name="Google Shape;30;p217" descr="Shape  Description automatically generated with low confidence"/>
          <p:cNvPicPr preferRelativeResize="0">
            <a:picLocks/>
          </p:cNvPicPr>
          <p:nvPr/>
        </p:nvPicPr>
        <p:blipFill rotWithShape="1">
          <a:blip xmlns:r="http://schemas.openxmlformats.org/officeDocument/2006/relationships" r:embed="rId3"/>
          <a:srcRect/>
          <a:stretch>
            <a:fillRect/>
          </a:stretch>
        </p:blipFill>
        <p:spPr>
          <a:xfrm>
            <a:off x="2692835" y="1785257"/>
            <a:ext cx="1181100" cy="1181100"/>
          </a:xfrm>
          <a:prstGeom prst="rect"/>
          <a:noFill/>
          <a:ln>
            <a:noFill/>
          </a:ln>
        </p:spPr>
      </p:pic>
      <p:sp>
        <p:nvSpPr>
          <p:cNvPr id="1048631" name="Google Shape;31;p217"/>
          <p:cNvSpPr/>
          <p:nvPr/>
        </p:nvSpPr>
        <p:spPr>
          <a:xfrm>
            <a:off x="2233323" y="613458"/>
            <a:ext cx="4818743" cy="79442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632" name="Google Shape;32;p217"/>
          <p:cNvSpPr txBox="1">
            <a:spLocks noGrp="1"/>
          </p:cNvSpPr>
          <p:nvPr>
            <p:ph type="body" idx="1"/>
          </p:nvPr>
        </p:nvSpPr>
        <p:spPr>
          <a:xfrm>
            <a:off x="2634216" y="802314"/>
            <a:ext cx="4016956"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800"/>
              <a:buFont typeface="Arial" panose="020B0604020202020204"/>
              <a:buNone/>
              <a:defRPr b="1" cap="none" sz="1800" i="1"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3" name="Google Shape;33;p217"/>
          <p:cNvSpPr txBox="1">
            <a:spLocks noGrp="1"/>
          </p:cNvSpPr>
          <p:nvPr>
            <p:ph type="body" idx="2"/>
          </p:nvPr>
        </p:nvSpPr>
        <p:spPr>
          <a:xfrm>
            <a:off x="4079630" y="1996884"/>
            <a:ext cx="2722324" cy="449263"/>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000"/>
              <a:buFont typeface="Arial" panose="020B0604020202020204"/>
              <a:buNone/>
              <a:defRPr b="1" cap="none" sz="1400" i="1" strike="noStrike" u="none">
                <a:solidFill>
                  <a:schemeClr val="lt2"/>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217" name="Shape 343"/>
        <p:cNvGrpSpPr/>
        <p:nvPr/>
      </p:nvGrpSpPr>
      <p:grpSpPr>
        <a:xfrm>
          <a:off x="0" y="0"/>
          <a:ext cx="0" cy="0"/>
          <a:chOff x="0" y="0"/>
          <a:chExt cx="0" cy="0"/>
        </a:xfrm>
      </p:grpSpPr>
      <p:pic>
        <p:nvPicPr>
          <p:cNvPr id="2097200" name="Google Shape;344;p25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218" name="Google Shape;345;p253"/>
          <p:cNvGrpSpPr/>
          <p:nvPr/>
        </p:nvGrpSpPr>
        <p:grpSpPr>
          <a:xfrm>
            <a:off x="0" y="2399230"/>
            <a:ext cx="9144001" cy="2349751"/>
            <a:chOff x="0" y="2182920"/>
            <a:chExt cx="9144001" cy="2349751"/>
          </a:xfrm>
        </p:grpSpPr>
        <p:sp>
          <p:nvSpPr>
            <p:cNvPr id="1048905" name="Google Shape;346;p253"/>
            <p:cNvSpPr/>
            <p:nvPr/>
          </p:nvSpPr>
          <p:spPr>
            <a:xfrm>
              <a:off x="0" y="2689734"/>
              <a:ext cx="9144001" cy="184293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19" name="Google Shape;347;p253"/>
            <p:cNvGrpSpPr/>
            <p:nvPr/>
          </p:nvGrpSpPr>
          <p:grpSpPr>
            <a:xfrm>
              <a:off x="1229347" y="2182920"/>
              <a:ext cx="6685306" cy="1002265"/>
              <a:chOff x="976268" y="2064936"/>
              <a:chExt cx="6685306" cy="1002265"/>
            </a:xfrm>
          </p:grpSpPr>
          <p:sp>
            <p:nvSpPr>
              <p:cNvPr id="1048906" name="Google Shape;348;p253"/>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7" name="Google Shape;349;p253"/>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908" name="Google Shape;350;p253"/>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909" name="Google Shape;351;p25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0" name="Google Shape;352;p25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1" name="Google Shape;353;p25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2" name="Google Shape;354;p25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3" name="Google Shape;355;p253"/>
          <p:cNvSpPr>
            <a:spLocks noGrp="1"/>
          </p:cNvSpPr>
          <p:nvPr>
            <p:ph type="pic" idx="5"/>
          </p:nvPr>
        </p:nvSpPr>
        <p:spPr>
          <a:xfrm>
            <a:off x="1460973" y="2631002"/>
            <a:ext cx="539010" cy="538720"/>
          </a:xfrm>
          <a:prstGeom prst="rect"/>
          <a:noFill/>
          <a:ln>
            <a:noFill/>
          </a:ln>
        </p:spPr>
      </p:sp>
      <p:sp>
        <p:nvSpPr>
          <p:cNvPr id="1048914" name="Google Shape;356;p253"/>
          <p:cNvSpPr>
            <a:spLocks noGrp="1"/>
          </p:cNvSpPr>
          <p:nvPr>
            <p:ph type="pic" idx="6"/>
          </p:nvPr>
        </p:nvSpPr>
        <p:spPr>
          <a:xfrm>
            <a:off x="4302493" y="2631002"/>
            <a:ext cx="539010" cy="538720"/>
          </a:xfrm>
          <a:prstGeom prst="rect"/>
          <a:noFill/>
          <a:ln>
            <a:noFill/>
          </a:ln>
        </p:spPr>
      </p:sp>
      <p:sp>
        <p:nvSpPr>
          <p:cNvPr id="1048915" name="Google Shape;357;p253"/>
          <p:cNvSpPr>
            <a:spLocks noGrp="1"/>
          </p:cNvSpPr>
          <p:nvPr>
            <p:ph type="pic" idx="7"/>
          </p:nvPr>
        </p:nvSpPr>
        <p:spPr>
          <a:xfrm>
            <a:off x="7144013" y="2631002"/>
            <a:ext cx="539010" cy="538720"/>
          </a:xfrm>
          <a:prstGeom prst="rect"/>
          <a:noFill/>
          <a:ln>
            <a:noFill/>
          </a:ln>
        </p:spPr>
      </p:sp>
      <p:sp>
        <p:nvSpPr>
          <p:cNvPr id="1048916" name="Google Shape;358;p25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17" name="Google Shape;359;p25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354" name="Shape 360"/>
        <p:cNvGrpSpPr/>
        <p:nvPr/>
      </p:nvGrpSpPr>
      <p:grpSpPr>
        <a:xfrm>
          <a:off x="0" y="0"/>
          <a:ext cx="0" cy="0"/>
          <a:chOff x="0" y="0"/>
          <a:chExt cx="0" cy="0"/>
        </a:xfrm>
      </p:grpSpPr>
      <p:pic>
        <p:nvPicPr>
          <p:cNvPr id="2097257" name="Google Shape;361;p25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55" name="Google Shape;362;p254"/>
          <p:cNvGrpSpPr/>
          <p:nvPr/>
        </p:nvGrpSpPr>
        <p:grpSpPr>
          <a:xfrm>
            <a:off x="0" y="2399230"/>
            <a:ext cx="9144001" cy="2349751"/>
            <a:chOff x="0" y="2182920"/>
            <a:chExt cx="9144001" cy="2349751"/>
          </a:xfrm>
        </p:grpSpPr>
        <p:sp>
          <p:nvSpPr>
            <p:cNvPr id="1049332" name="Google Shape;363;p254"/>
            <p:cNvSpPr/>
            <p:nvPr/>
          </p:nvSpPr>
          <p:spPr>
            <a:xfrm>
              <a:off x="0" y="2689734"/>
              <a:ext cx="9144001" cy="1842937"/>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6" name="Google Shape;364;p254"/>
            <p:cNvGrpSpPr/>
            <p:nvPr/>
          </p:nvGrpSpPr>
          <p:grpSpPr>
            <a:xfrm>
              <a:off x="1229347" y="2182920"/>
              <a:ext cx="6685306" cy="1002265"/>
              <a:chOff x="976268" y="2064936"/>
              <a:chExt cx="6685306" cy="1002265"/>
            </a:xfrm>
          </p:grpSpPr>
          <p:sp>
            <p:nvSpPr>
              <p:cNvPr id="1049333" name="Google Shape;365;p254"/>
              <p:cNvSpPr/>
              <p:nvPr/>
            </p:nvSpPr>
            <p:spPr>
              <a:xfrm>
                <a:off x="976268"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34" name="Google Shape;366;p254"/>
              <p:cNvSpPr/>
              <p:nvPr/>
            </p:nvSpPr>
            <p:spPr>
              <a:xfrm>
                <a:off x="381778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35" name="Google Shape;367;p254"/>
              <p:cNvSpPr/>
              <p:nvPr/>
            </p:nvSpPr>
            <p:spPr>
              <a:xfrm>
                <a:off x="6659309" y="2064936"/>
                <a:ext cx="1002265" cy="1002265"/>
              </a:xfrm>
              <a:prstGeom prst="ellipse"/>
              <a:solidFill>
                <a:schemeClr val="lt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9336" name="Google Shape;368;p254"/>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7" name="Google Shape;369;p254"/>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8" name="Google Shape;370;p254"/>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39" name="Google Shape;371;p254"/>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0" name="Google Shape;372;p254"/>
          <p:cNvSpPr>
            <a:spLocks noGrp="1"/>
          </p:cNvSpPr>
          <p:nvPr>
            <p:ph type="pic" idx="5"/>
          </p:nvPr>
        </p:nvSpPr>
        <p:spPr>
          <a:xfrm>
            <a:off x="1460973" y="2631002"/>
            <a:ext cx="539010" cy="538720"/>
          </a:xfrm>
          <a:prstGeom prst="rect"/>
          <a:noFill/>
          <a:ln>
            <a:noFill/>
          </a:ln>
        </p:spPr>
      </p:sp>
      <p:sp>
        <p:nvSpPr>
          <p:cNvPr id="1049341" name="Google Shape;373;p254"/>
          <p:cNvSpPr>
            <a:spLocks noGrp="1"/>
          </p:cNvSpPr>
          <p:nvPr>
            <p:ph type="pic" idx="6"/>
          </p:nvPr>
        </p:nvSpPr>
        <p:spPr>
          <a:xfrm>
            <a:off x="4302493" y="2631002"/>
            <a:ext cx="539010" cy="538720"/>
          </a:xfrm>
          <a:prstGeom prst="rect"/>
          <a:noFill/>
          <a:ln>
            <a:noFill/>
          </a:ln>
        </p:spPr>
      </p:sp>
      <p:sp>
        <p:nvSpPr>
          <p:cNvPr id="1049342" name="Google Shape;374;p254"/>
          <p:cNvSpPr>
            <a:spLocks noGrp="1"/>
          </p:cNvSpPr>
          <p:nvPr>
            <p:ph type="pic" idx="7"/>
          </p:nvPr>
        </p:nvSpPr>
        <p:spPr>
          <a:xfrm>
            <a:off x="7144013" y="2631002"/>
            <a:ext cx="539010" cy="538720"/>
          </a:xfrm>
          <a:prstGeom prst="rect"/>
          <a:noFill/>
          <a:ln>
            <a:noFill/>
          </a:ln>
        </p:spPr>
      </p:sp>
      <p:sp>
        <p:nvSpPr>
          <p:cNvPr id="1049343" name="Google Shape;375;p25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44" name="Google Shape;376;p25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93" name="Shape 377"/>
        <p:cNvGrpSpPr/>
        <p:nvPr/>
      </p:nvGrpSpPr>
      <p:grpSpPr>
        <a:xfrm>
          <a:off x="0" y="0"/>
          <a:ext cx="0" cy="0"/>
          <a:chOff x="0" y="0"/>
          <a:chExt cx="0" cy="0"/>
        </a:xfrm>
      </p:grpSpPr>
      <p:pic>
        <p:nvPicPr>
          <p:cNvPr id="2097190" name="Google Shape;378;p25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83" name="Google Shape;379;p255"/>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44" name="Google Shape;380;p255"/>
          <p:cNvCxnSpPr>
            <a:cxnSpLocks/>
          </p:cNvCxnSpPr>
          <p:nvPr/>
        </p:nvCxnSpPr>
        <p:spPr>
          <a:xfrm>
            <a:off x="0" y="2098885"/>
            <a:ext cx="9144000" cy="0"/>
          </a:xfrm>
          <a:prstGeom prst="straightConnector1"/>
          <a:noFill/>
          <a:ln w="28575" cap="flat" cmpd="sng">
            <a:solidFill>
              <a:srgbClr val="8AC8EE"/>
            </a:solidFill>
            <a:prstDash val="solid"/>
            <a:round/>
            <a:headEnd type="none" w="sm" len="sm"/>
            <a:tailEnd type="none" w="sm" len="sm"/>
          </a:ln>
        </p:spPr>
      </p:cxnSp>
      <p:sp>
        <p:nvSpPr>
          <p:cNvPr id="1048784"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5" name="Google Shape;382;p255"/>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6"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7" name="Google Shape;384;p255"/>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88"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89" name="Google Shape;386;p255"/>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0" name="Google Shape;387;p255"/>
          <p:cNvSpPr>
            <a:spLocks noGrp="1"/>
          </p:cNvSpPr>
          <p:nvPr>
            <p:ph type="pic" idx="4"/>
          </p:nvPr>
        </p:nvSpPr>
        <p:spPr>
          <a:xfrm>
            <a:off x="1324089" y="1830915"/>
            <a:ext cx="482600" cy="482600"/>
          </a:xfrm>
          <a:prstGeom prst="rect"/>
          <a:noFill/>
          <a:ln>
            <a:noFill/>
          </a:ln>
        </p:spPr>
      </p:sp>
      <p:sp>
        <p:nvSpPr>
          <p:cNvPr id="1048791" name="Google Shape;388;p255"/>
          <p:cNvSpPr>
            <a:spLocks noGrp="1"/>
          </p:cNvSpPr>
          <p:nvPr>
            <p:ph type="pic" idx="5"/>
          </p:nvPr>
        </p:nvSpPr>
        <p:spPr>
          <a:xfrm>
            <a:off x="4330701" y="1830915"/>
            <a:ext cx="482600" cy="482600"/>
          </a:xfrm>
          <a:prstGeom prst="rect"/>
          <a:noFill/>
          <a:ln>
            <a:noFill/>
          </a:ln>
        </p:spPr>
      </p:sp>
      <p:sp>
        <p:nvSpPr>
          <p:cNvPr id="1048792" name="Google Shape;389;p255"/>
          <p:cNvSpPr>
            <a:spLocks noGrp="1"/>
          </p:cNvSpPr>
          <p:nvPr>
            <p:ph type="pic" idx="6"/>
          </p:nvPr>
        </p:nvSpPr>
        <p:spPr>
          <a:xfrm>
            <a:off x="7337312" y="1830915"/>
            <a:ext cx="482600" cy="482600"/>
          </a:xfrm>
          <a:prstGeom prst="rect"/>
          <a:noFill/>
          <a:ln>
            <a:noFill/>
          </a:ln>
        </p:spPr>
      </p:sp>
      <p:sp>
        <p:nvSpPr>
          <p:cNvPr id="1048793" name="Google Shape;390;p255"/>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4" name="Google Shape;391;p255"/>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5" name="Google Shape;392;p255"/>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6" name="Google Shape;393;p25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97" name="Google Shape;394;p25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287" name="Shape 395"/>
        <p:cNvGrpSpPr/>
        <p:nvPr/>
      </p:nvGrpSpPr>
      <p:grpSpPr>
        <a:xfrm>
          <a:off x="0" y="0"/>
          <a:ext cx="0" cy="0"/>
          <a:chOff x="0" y="0"/>
          <a:chExt cx="0" cy="0"/>
        </a:xfrm>
      </p:grpSpPr>
      <p:pic>
        <p:nvPicPr>
          <p:cNvPr id="2097231" name="Google Shape;396;p25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26" name="Google Shape;397;p256"/>
          <p:cNvSpPr/>
          <p:nvPr/>
        </p:nvSpPr>
        <p:spPr>
          <a:xfrm>
            <a:off x="0" y="2091264"/>
            <a:ext cx="9144000" cy="2197931"/>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88" name="Google Shape;398;p256"/>
          <p:cNvCxnSpPr>
            <a:cxnSpLocks/>
          </p:cNvCxnSpPr>
          <p:nvPr/>
        </p:nvCxnSpPr>
        <p:spPr>
          <a:xfrm>
            <a:off x="0" y="2098885"/>
            <a:ext cx="9144000" cy="0"/>
          </a:xfrm>
          <a:prstGeom prst="straightConnector1"/>
          <a:noFill/>
          <a:ln w="28575" cap="flat" cmpd="sng">
            <a:solidFill>
              <a:schemeClr val="lt2"/>
            </a:solidFill>
            <a:prstDash val="solid"/>
            <a:round/>
            <a:headEnd type="none" w="sm" len="sm"/>
            <a:tailEnd type="none" w="sm" len="sm"/>
          </a:ln>
        </p:spPr>
      </p:cxnSp>
      <p:sp>
        <p:nvSpPr>
          <p:cNvPr id="1049127"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28" name="Google Shape;400;p256"/>
          <p:cNvSpPr txBox="1">
            <a:spLocks noGrp="1"/>
          </p:cNvSpPr>
          <p:nvPr>
            <p:ph type="body" idx="1"/>
          </p:nvPr>
        </p:nvSpPr>
        <p:spPr>
          <a:xfrm>
            <a:off x="374566"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29"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30" name="Google Shape;402;p256"/>
          <p:cNvSpPr txBox="1">
            <a:spLocks noGrp="1"/>
          </p:cNvSpPr>
          <p:nvPr>
            <p:ph type="body" idx="2"/>
          </p:nvPr>
        </p:nvSpPr>
        <p:spPr>
          <a:xfrm>
            <a:off x="3381178"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1"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132" name="Google Shape;404;p256"/>
          <p:cNvSpPr txBox="1">
            <a:spLocks noGrp="1"/>
          </p:cNvSpPr>
          <p:nvPr>
            <p:ph type="body" idx="3"/>
          </p:nvPr>
        </p:nvSpPr>
        <p:spPr>
          <a:xfrm>
            <a:off x="6387789" y="2723926"/>
            <a:ext cx="2381646" cy="320677"/>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3" name="Google Shape;405;p256"/>
          <p:cNvSpPr>
            <a:spLocks noGrp="1"/>
          </p:cNvSpPr>
          <p:nvPr>
            <p:ph type="pic" idx="4"/>
          </p:nvPr>
        </p:nvSpPr>
        <p:spPr>
          <a:xfrm>
            <a:off x="1324089" y="1830915"/>
            <a:ext cx="482600" cy="482600"/>
          </a:xfrm>
          <a:prstGeom prst="rect"/>
          <a:noFill/>
          <a:ln>
            <a:noFill/>
          </a:ln>
        </p:spPr>
      </p:sp>
      <p:sp>
        <p:nvSpPr>
          <p:cNvPr id="1049134" name="Google Shape;406;p256"/>
          <p:cNvSpPr>
            <a:spLocks noGrp="1"/>
          </p:cNvSpPr>
          <p:nvPr>
            <p:ph type="pic" idx="5"/>
          </p:nvPr>
        </p:nvSpPr>
        <p:spPr>
          <a:xfrm>
            <a:off x="4330701" y="1830915"/>
            <a:ext cx="482600" cy="482600"/>
          </a:xfrm>
          <a:prstGeom prst="rect"/>
          <a:noFill/>
          <a:ln>
            <a:noFill/>
          </a:ln>
        </p:spPr>
      </p:sp>
      <p:sp>
        <p:nvSpPr>
          <p:cNvPr id="1049135" name="Google Shape;407;p256"/>
          <p:cNvSpPr>
            <a:spLocks noGrp="1"/>
          </p:cNvSpPr>
          <p:nvPr>
            <p:ph type="pic" idx="6"/>
          </p:nvPr>
        </p:nvSpPr>
        <p:spPr>
          <a:xfrm>
            <a:off x="7337312" y="1830915"/>
            <a:ext cx="482600" cy="482600"/>
          </a:xfrm>
          <a:prstGeom prst="rect"/>
          <a:noFill/>
          <a:ln>
            <a:noFill/>
          </a:ln>
        </p:spPr>
      </p:sp>
      <p:sp>
        <p:nvSpPr>
          <p:cNvPr id="1049136" name="Google Shape;408;p256"/>
          <p:cNvSpPr txBox="1">
            <a:spLocks noGrp="1"/>
          </p:cNvSpPr>
          <p:nvPr>
            <p:ph type="body" idx="7"/>
          </p:nvPr>
        </p:nvSpPr>
        <p:spPr>
          <a:xfrm>
            <a:off x="374566"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7" name="Google Shape;409;p256"/>
          <p:cNvSpPr txBox="1">
            <a:spLocks noGrp="1"/>
          </p:cNvSpPr>
          <p:nvPr>
            <p:ph type="body" idx="8"/>
          </p:nvPr>
        </p:nvSpPr>
        <p:spPr>
          <a:xfrm>
            <a:off x="3381178"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8" name="Google Shape;410;p256"/>
          <p:cNvSpPr txBox="1">
            <a:spLocks noGrp="1"/>
          </p:cNvSpPr>
          <p:nvPr>
            <p:ph type="body" idx="9"/>
          </p:nvPr>
        </p:nvSpPr>
        <p:spPr>
          <a:xfrm>
            <a:off x="6387789" y="3119852"/>
            <a:ext cx="2381646" cy="82055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3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39" name="Google Shape;411;p25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0" name="Google Shape;412;p25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491" name="Shape 413"/>
        <p:cNvGrpSpPr/>
        <p:nvPr/>
      </p:nvGrpSpPr>
      <p:grpSpPr>
        <a:xfrm>
          <a:off x="0" y="0"/>
          <a:ext cx="0" cy="0"/>
          <a:chOff x="0" y="0"/>
          <a:chExt cx="0" cy="0"/>
        </a:xfrm>
      </p:grpSpPr>
      <p:pic>
        <p:nvPicPr>
          <p:cNvPr id="2097310" name="Google Shape;414;p25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63"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492" name="Google Shape;416;p257"/>
          <p:cNvGrpSpPr/>
          <p:nvPr/>
        </p:nvGrpSpPr>
        <p:grpSpPr>
          <a:xfrm>
            <a:off x="865742" y="1720353"/>
            <a:ext cx="7412516" cy="894818"/>
            <a:chOff x="865742" y="1720353"/>
            <a:chExt cx="7412516" cy="894818"/>
          </a:xfrm>
        </p:grpSpPr>
        <p:grpSp>
          <p:nvGrpSpPr>
            <p:cNvPr id="493" name="Google Shape;417;p257"/>
            <p:cNvGrpSpPr/>
            <p:nvPr/>
          </p:nvGrpSpPr>
          <p:grpSpPr>
            <a:xfrm>
              <a:off x="3119411" y="1720353"/>
              <a:ext cx="651510" cy="894818"/>
              <a:chOff x="2980317" y="2014294"/>
              <a:chExt cx="651510" cy="894818"/>
            </a:xfrm>
          </p:grpSpPr>
          <p:cxnSp>
            <p:nvCxnSpPr>
              <p:cNvPr id="3145873" name="Google Shape;418;p257"/>
              <p:cNvCxnSpPr>
                <a:cxnSpLocks/>
                <a:endCxn id="1049765" idx="4"/>
              </p:cNvCxnSpPr>
              <p:nvPr/>
            </p:nvCxnSpPr>
            <p:spPr>
              <a:xfrm rot="10800000">
                <a:off x="3306072" y="2595012"/>
                <a:ext cx="0" cy="314100"/>
              </a:xfrm>
              <a:prstGeom prst="straightConnector1"/>
              <a:noFill/>
              <a:ln w="9525" cap="flat" cmpd="sng">
                <a:solidFill>
                  <a:srgbClr val="BFBFBF"/>
                </a:solidFill>
                <a:prstDash val="solid"/>
                <a:round/>
                <a:headEnd type="none" w="sm" len="sm"/>
                <a:tailEnd type="none" w="sm" len="sm"/>
              </a:ln>
            </p:spPr>
          </p:cxnSp>
          <p:sp>
            <p:nvSpPr>
              <p:cNvPr id="1049764" name="Google Shape;420;p257"/>
              <p:cNvSpPr/>
              <p:nvPr/>
            </p:nvSpPr>
            <p:spPr>
              <a:xfrm>
                <a:off x="2980317"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5" name="Google Shape;419;p257"/>
              <p:cNvSpPr/>
              <p:nvPr/>
            </p:nvSpPr>
            <p:spPr>
              <a:xfrm>
                <a:off x="3051109"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2</a:t>
                </a:r>
              </a:p>
            </p:txBody>
          </p:sp>
        </p:grpSp>
        <p:grpSp>
          <p:nvGrpSpPr>
            <p:cNvPr id="494" name="Google Shape;421;p257"/>
            <p:cNvGrpSpPr/>
            <p:nvPr/>
          </p:nvGrpSpPr>
          <p:grpSpPr>
            <a:xfrm>
              <a:off x="5373080" y="1720353"/>
              <a:ext cx="651510" cy="894818"/>
              <a:chOff x="5071929" y="2014294"/>
              <a:chExt cx="651510" cy="894818"/>
            </a:xfrm>
          </p:grpSpPr>
          <p:cxnSp>
            <p:nvCxnSpPr>
              <p:cNvPr id="3145874" name="Google Shape;422;p257"/>
              <p:cNvCxnSpPr>
                <a:cxnSpLocks/>
                <a:endCxn id="1049767" idx="4"/>
              </p:cNvCxnSpPr>
              <p:nvPr/>
            </p:nvCxnSpPr>
            <p:spPr>
              <a:xfrm rot="10800000">
                <a:off x="5397684" y="2595012"/>
                <a:ext cx="0" cy="314100"/>
              </a:xfrm>
              <a:prstGeom prst="straightConnector1"/>
              <a:noFill/>
              <a:ln w="9525" cap="flat" cmpd="sng">
                <a:solidFill>
                  <a:srgbClr val="BFBFBF"/>
                </a:solidFill>
                <a:prstDash val="solid"/>
                <a:round/>
                <a:headEnd type="none" w="sm" len="sm"/>
                <a:tailEnd type="none" w="sm" len="sm"/>
              </a:ln>
            </p:spPr>
          </p:cxnSp>
          <p:sp>
            <p:nvSpPr>
              <p:cNvPr id="1049766" name="Google Shape;424;p257"/>
              <p:cNvSpPr/>
              <p:nvPr/>
            </p:nvSpPr>
            <p:spPr>
              <a:xfrm>
                <a:off x="5071929"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7" name="Google Shape;423;p257"/>
              <p:cNvSpPr/>
              <p:nvPr/>
            </p:nvSpPr>
            <p:spPr>
              <a:xfrm>
                <a:off x="5142721"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3</a:t>
                </a:r>
              </a:p>
            </p:txBody>
          </p:sp>
        </p:grpSp>
        <p:grpSp>
          <p:nvGrpSpPr>
            <p:cNvPr id="495" name="Google Shape;425;p257"/>
            <p:cNvGrpSpPr/>
            <p:nvPr/>
          </p:nvGrpSpPr>
          <p:grpSpPr>
            <a:xfrm>
              <a:off x="7626748" y="1720353"/>
              <a:ext cx="651510" cy="894818"/>
              <a:chOff x="7469822" y="2014294"/>
              <a:chExt cx="651510" cy="894818"/>
            </a:xfrm>
          </p:grpSpPr>
          <p:cxnSp>
            <p:nvCxnSpPr>
              <p:cNvPr id="3145875" name="Google Shape;426;p257"/>
              <p:cNvCxnSpPr>
                <a:cxnSpLocks/>
                <a:endCxn id="1049769" idx="4"/>
              </p:cNvCxnSpPr>
              <p:nvPr/>
            </p:nvCxnSpPr>
            <p:spPr>
              <a:xfrm rot="10800000">
                <a:off x="7795577" y="2595012"/>
                <a:ext cx="0" cy="314100"/>
              </a:xfrm>
              <a:prstGeom prst="straightConnector1"/>
              <a:noFill/>
              <a:ln w="9525" cap="flat" cmpd="sng">
                <a:solidFill>
                  <a:srgbClr val="BFBFBF"/>
                </a:solidFill>
                <a:prstDash val="solid"/>
                <a:round/>
                <a:headEnd type="none" w="sm" len="sm"/>
                <a:tailEnd type="none" w="sm" len="sm"/>
              </a:ln>
            </p:spPr>
          </p:cxnSp>
          <p:sp>
            <p:nvSpPr>
              <p:cNvPr id="1049768" name="Google Shape;428;p257"/>
              <p:cNvSpPr/>
              <p:nvPr/>
            </p:nvSpPr>
            <p:spPr>
              <a:xfrm>
                <a:off x="7469822" y="2014294"/>
                <a:ext cx="651510" cy="651510"/>
              </a:xfrm>
              <a:prstGeom prst="ellipse"/>
              <a:solidFill>
                <a:srgbClr val="F2F2F2"/>
              </a:solidFill>
              <a:ln w="25400" cap="flat" cmpd="sng">
                <a:solidFill>
                  <a:srgbClr val="E094A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69" name="Google Shape;427;p257"/>
              <p:cNvSpPr/>
              <p:nvPr/>
            </p:nvSpPr>
            <p:spPr>
              <a:xfrm>
                <a:off x="7540614"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4</a:t>
                </a:r>
              </a:p>
            </p:txBody>
          </p:sp>
        </p:grpSp>
        <p:grpSp>
          <p:nvGrpSpPr>
            <p:cNvPr id="496" name="Google Shape;429;p257"/>
            <p:cNvGrpSpPr/>
            <p:nvPr/>
          </p:nvGrpSpPr>
          <p:grpSpPr>
            <a:xfrm>
              <a:off x="865742" y="1720353"/>
              <a:ext cx="651510" cy="894818"/>
              <a:chOff x="888704" y="2014294"/>
              <a:chExt cx="651510" cy="894818"/>
            </a:xfrm>
          </p:grpSpPr>
          <p:cxnSp>
            <p:nvCxnSpPr>
              <p:cNvPr id="3145876" name="Google Shape;430;p257"/>
              <p:cNvCxnSpPr>
                <a:cxnSpLocks/>
                <a:endCxn id="1049771" idx="4"/>
              </p:cNvCxnSpPr>
              <p:nvPr/>
            </p:nvCxnSpPr>
            <p:spPr>
              <a:xfrm rot="10800000">
                <a:off x="1214459" y="2595012"/>
                <a:ext cx="0" cy="314100"/>
              </a:xfrm>
              <a:prstGeom prst="straightConnector1"/>
              <a:noFill/>
              <a:ln w="9525" cap="flat" cmpd="sng">
                <a:solidFill>
                  <a:srgbClr val="BFBFBF"/>
                </a:solidFill>
                <a:prstDash val="solid"/>
                <a:round/>
                <a:headEnd type="none" w="sm" len="sm"/>
                <a:tailEnd type="none" w="sm" len="sm"/>
              </a:ln>
            </p:spPr>
          </p:cxnSp>
          <p:sp>
            <p:nvSpPr>
              <p:cNvPr id="1049770" name="Google Shape;432;p257"/>
              <p:cNvSpPr/>
              <p:nvPr/>
            </p:nvSpPr>
            <p:spPr>
              <a:xfrm>
                <a:off x="888704" y="2014294"/>
                <a:ext cx="651510" cy="651510"/>
              </a:xfrm>
              <a:prstGeom prst="ellipse"/>
              <a:solidFill>
                <a:srgbClr val="F2F2F2"/>
              </a:solid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71" name="Google Shape;431;p257"/>
              <p:cNvSpPr/>
              <p:nvPr/>
            </p:nvSpPr>
            <p:spPr>
              <a:xfrm>
                <a:off x="959496" y="2085086"/>
                <a:ext cx="509926" cy="509926"/>
              </a:xfrm>
              <a:prstGeom prst="ellipse"/>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1400" i="0" lang="en-US" strike="noStrike" u="none">
                    <a:solidFill>
                      <a:schemeClr val="dk1"/>
                    </a:solidFill>
                    <a:latin typeface="Public Sans"/>
                    <a:ea typeface="Public Sans"/>
                    <a:cs typeface="Public Sans"/>
                    <a:sym typeface="Public Sans"/>
                  </a:rPr>
                  <a:t>1</a:t>
                </a:r>
              </a:p>
            </p:txBody>
          </p:sp>
        </p:grpSp>
      </p:grpSp>
      <p:sp>
        <p:nvSpPr>
          <p:cNvPr id="1049772" name="Google Shape;433;p257"/>
          <p:cNvSpPr txBox="1">
            <a:spLocks noGrp="1"/>
          </p:cNvSpPr>
          <p:nvPr>
            <p:ph type="body" idx="1"/>
          </p:nvPr>
        </p:nvSpPr>
        <p:spPr>
          <a:xfrm>
            <a:off x="2587791"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3" name="Google Shape;434;p257"/>
          <p:cNvSpPr txBox="1">
            <a:spLocks noGrp="1"/>
          </p:cNvSpPr>
          <p:nvPr>
            <p:ph type="body" idx="2"/>
          </p:nvPr>
        </p:nvSpPr>
        <p:spPr>
          <a:xfrm>
            <a:off x="334122"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4" name="Google Shape;435;p257"/>
          <p:cNvSpPr txBox="1">
            <a:spLocks noGrp="1"/>
          </p:cNvSpPr>
          <p:nvPr>
            <p:ph type="body" idx="3"/>
          </p:nvPr>
        </p:nvSpPr>
        <p:spPr>
          <a:xfrm>
            <a:off x="4841460"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5" name="Google Shape;436;p257"/>
          <p:cNvSpPr txBox="1">
            <a:spLocks noGrp="1"/>
          </p:cNvSpPr>
          <p:nvPr>
            <p:ph type="body" idx="4"/>
          </p:nvPr>
        </p:nvSpPr>
        <p:spPr>
          <a:xfrm>
            <a:off x="7095128" y="2800130"/>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6" name="Google Shape;437;p257"/>
          <p:cNvSpPr txBox="1">
            <a:spLocks noGrp="1"/>
          </p:cNvSpPr>
          <p:nvPr>
            <p:ph type="body" idx="5"/>
          </p:nvPr>
        </p:nvSpPr>
        <p:spPr>
          <a:xfrm>
            <a:off x="2587791"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7" name="Google Shape;438;p257"/>
          <p:cNvSpPr txBox="1">
            <a:spLocks noGrp="1"/>
          </p:cNvSpPr>
          <p:nvPr>
            <p:ph type="body" idx="6"/>
          </p:nvPr>
        </p:nvSpPr>
        <p:spPr>
          <a:xfrm>
            <a:off x="334122"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8" name="Google Shape;439;p257"/>
          <p:cNvSpPr txBox="1">
            <a:spLocks noGrp="1"/>
          </p:cNvSpPr>
          <p:nvPr>
            <p:ph type="body" idx="7"/>
          </p:nvPr>
        </p:nvSpPr>
        <p:spPr>
          <a:xfrm>
            <a:off x="4841460"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79" name="Google Shape;440;p257"/>
          <p:cNvSpPr txBox="1">
            <a:spLocks noGrp="1"/>
          </p:cNvSpPr>
          <p:nvPr>
            <p:ph type="body" idx="8"/>
          </p:nvPr>
        </p:nvSpPr>
        <p:spPr>
          <a:xfrm>
            <a:off x="7095128" y="3177201"/>
            <a:ext cx="1714750" cy="791483"/>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0"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0" name="Google Shape;441;p25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1" name="Google Shape;442;p25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239" name="Shape 443"/>
        <p:cNvGrpSpPr/>
        <p:nvPr/>
      </p:nvGrpSpPr>
      <p:grpSpPr>
        <a:xfrm>
          <a:off x="0" y="0"/>
          <a:ext cx="0" cy="0"/>
          <a:chOff x="0" y="0"/>
          <a:chExt cx="0" cy="0"/>
        </a:xfrm>
      </p:grpSpPr>
      <p:pic>
        <p:nvPicPr>
          <p:cNvPr id="2097219" name="Google Shape;444;p25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40" name="Google Shape;445;p258"/>
          <p:cNvGrpSpPr/>
          <p:nvPr/>
        </p:nvGrpSpPr>
        <p:grpSpPr>
          <a:xfrm>
            <a:off x="1114581" y="3141131"/>
            <a:ext cx="175260" cy="1120085"/>
            <a:chOff x="973176" y="3197693"/>
            <a:chExt cx="175260" cy="1120085"/>
          </a:xfrm>
        </p:grpSpPr>
        <p:sp>
          <p:nvSpPr>
            <p:cNvPr id="1049017" name="Google Shape;446;p258"/>
            <p:cNvSpPr/>
            <p:nvPr/>
          </p:nvSpPr>
          <p:spPr>
            <a:xfrm>
              <a:off x="973176" y="3197693"/>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5" name="Google Shape;447;p258"/>
            <p:cNvCxnSpPr>
              <a:cxnSpLocks/>
            </p:cNvCxnSpPr>
            <p:nvPr/>
          </p:nvCxnSpPr>
          <p:spPr>
            <a:xfrm>
              <a:off x="1060806" y="3403616"/>
              <a:ext cx="0" cy="914162"/>
            </a:xfrm>
            <a:prstGeom prst="straightConnector1"/>
            <a:noFill/>
            <a:ln w="12700" cap="flat" cmpd="sng">
              <a:solidFill>
                <a:schemeClr val="lt2"/>
              </a:solidFill>
              <a:prstDash val="solid"/>
              <a:round/>
              <a:headEnd type="none" w="sm" len="sm"/>
              <a:tailEnd type="none" w="sm" len="sm"/>
            </a:ln>
          </p:spPr>
        </p:cxnSp>
      </p:grpSp>
      <p:grpSp>
        <p:nvGrpSpPr>
          <p:cNvPr id="241" name="Google Shape;448;p258"/>
          <p:cNvGrpSpPr/>
          <p:nvPr/>
        </p:nvGrpSpPr>
        <p:grpSpPr>
          <a:xfrm>
            <a:off x="5033439" y="1436374"/>
            <a:ext cx="175260" cy="1120085"/>
            <a:chOff x="4892034" y="1492936"/>
            <a:chExt cx="175260" cy="1120085"/>
          </a:xfrm>
        </p:grpSpPr>
        <p:sp>
          <p:nvSpPr>
            <p:cNvPr id="1049018" name="Google Shape;449;p258"/>
            <p:cNvSpPr/>
            <p:nvPr/>
          </p:nvSpPr>
          <p:spPr>
            <a:xfrm>
              <a:off x="4892034" y="1492936"/>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66" name="Google Shape;450;p258"/>
            <p:cNvCxnSpPr>
              <a:cxnSpLocks/>
            </p:cNvCxnSpPr>
            <p:nvPr/>
          </p:nvCxnSpPr>
          <p:spPr>
            <a:xfrm>
              <a:off x="4979664" y="1698859"/>
              <a:ext cx="0" cy="914162"/>
            </a:xfrm>
            <a:prstGeom prst="straightConnector1"/>
            <a:noFill/>
            <a:ln w="12700" cap="flat" cmpd="sng">
              <a:solidFill>
                <a:schemeClr val="lt2"/>
              </a:solidFill>
              <a:prstDash val="solid"/>
              <a:round/>
              <a:headEnd type="none" w="sm" len="sm"/>
              <a:tailEnd type="none" w="sm" len="sm"/>
            </a:ln>
          </p:spPr>
        </p:cxnSp>
      </p:grpSp>
      <p:grpSp>
        <p:nvGrpSpPr>
          <p:cNvPr id="242" name="Google Shape;451;p258"/>
          <p:cNvGrpSpPr/>
          <p:nvPr/>
        </p:nvGrpSpPr>
        <p:grpSpPr>
          <a:xfrm>
            <a:off x="1114581" y="1436374"/>
            <a:ext cx="175260" cy="1120085"/>
            <a:chOff x="973176" y="1492936"/>
            <a:chExt cx="175260" cy="1120085"/>
          </a:xfrm>
        </p:grpSpPr>
        <p:cxnSp>
          <p:nvCxnSpPr>
            <p:cNvPr id="3145767" name="Google Shape;452;p258"/>
            <p:cNvCxnSpPr>
              <a:cxnSpLocks/>
            </p:cNvCxnSpPr>
            <p:nvPr/>
          </p:nvCxnSpPr>
          <p:spPr>
            <a:xfrm>
              <a:off x="1060806" y="1698859"/>
              <a:ext cx="0" cy="914162"/>
            </a:xfrm>
            <a:prstGeom prst="straightConnector1"/>
            <a:noFill/>
            <a:ln w="12700" cap="flat" cmpd="sng">
              <a:solidFill>
                <a:schemeClr val="accent1"/>
              </a:solidFill>
              <a:prstDash val="solid"/>
              <a:round/>
              <a:headEnd type="none" w="sm" len="sm"/>
              <a:tailEnd type="none" w="sm" len="sm"/>
            </a:ln>
          </p:spPr>
        </p:cxnSp>
        <p:sp>
          <p:nvSpPr>
            <p:cNvPr id="1049019" name="Google Shape;453;p258"/>
            <p:cNvSpPr/>
            <p:nvPr/>
          </p:nvSpPr>
          <p:spPr>
            <a:xfrm>
              <a:off x="973176" y="1492936"/>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243" name="Google Shape;454;p258"/>
          <p:cNvGrpSpPr/>
          <p:nvPr/>
        </p:nvGrpSpPr>
        <p:grpSpPr>
          <a:xfrm>
            <a:off x="5033439" y="3141131"/>
            <a:ext cx="175260" cy="1120085"/>
            <a:chOff x="4892034" y="3197693"/>
            <a:chExt cx="175260" cy="1120085"/>
          </a:xfrm>
        </p:grpSpPr>
        <p:cxnSp>
          <p:nvCxnSpPr>
            <p:cNvPr id="3145768" name="Google Shape;455;p258"/>
            <p:cNvCxnSpPr>
              <a:cxnSpLocks/>
            </p:cNvCxnSpPr>
            <p:nvPr/>
          </p:nvCxnSpPr>
          <p:spPr>
            <a:xfrm>
              <a:off x="4979664" y="3403616"/>
              <a:ext cx="0" cy="914162"/>
            </a:xfrm>
            <a:prstGeom prst="straightConnector1"/>
            <a:noFill/>
            <a:ln w="12700" cap="flat" cmpd="sng">
              <a:solidFill>
                <a:schemeClr val="accent1"/>
              </a:solidFill>
              <a:prstDash val="solid"/>
              <a:round/>
              <a:headEnd type="none" w="sm" len="sm"/>
              <a:tailEnd type="none" w="sm" len="sm"/>
            </a:ln>
          </p:spPr>
        </p:cxnSp>
        <p:sp>
          <p:nvSpPr>
            <p:cNvPr id="1049020" name="Google Shape;456;p258"/>
            <p:cNvSpPr/>
            <p:nvPr/>
          </p:nvSpPr>
          <p:spPr>
            <a:xfrm>
              <a:off x="4892034" y="3197693"/>
              <a:ext cx="175260" cy="373913"/>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49021" name="Google Shape;457;p258"/>
          <p:cNvSpPr txBox="1">
            <a:spLocks noGrp="1"/>
          </p:cNvSpPr>
          <p:nvPr>
            <p:ph type="body" idx="1"/>
          </p:nvPr>
        </p:nvSpPr>
        <p:spPr>
          <a:xfrm>
            <a:off x="1334722"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2" name="Google Shape;458;p258"/>
          <p:cNvSpPr txBox="1">
            <a:spLocks noGrp="1"/>
          </p:cNvSpPr>
          <p:nvPr>
            <p:ph type="body" idx="2"/>
          </p:nvPr>
        </p:nvSpPr>
        <p:spPr>
          <a:xfrm>
            <a:off x="5253579" y="1472343"/>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3" name="Google Shape;459;p258"/>
          <p:cNvSpPr txBox="1">
            <a:spLocks noGrp="1"/>
          </p:cNvSpPr>
          <p:nvPr>
            <p:ph type="body" idx="3"/>
          </p:nvPr>
        </p:nvSpPr>
        <p:spPr>
          <a:xfrm>
            <a:off x="1334722"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4" name="Google Shape;460;p258"/>
          <p:cNvSpPr txBox="1">
            <a:spLocks noGrp="1"/>
          </p:cNvSpPr>
          <p:nvPr>
            <p:ph type="body" idx="4"/>
          </p:nvPr>
        </p:nvSpPr>
        <p:spPr>
          <a:xfrm>
            <a:off x="5253579" y="3177100"/>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5" name="Google Shape;461;p258"/>
          <p:cNvSpPr txBox="1">
            <a:spLocks noGrp="1"/>
          </p:cNvSpPr>
          <p:nvPr>
            <p:ph type="body" idx="5"/>
          </p:nvPr>
        </p:nvSpPr>
        <p:spPr>
          <a:xfrm>
            <a:off x="1334722" y="1886477"/>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6" name="Google Shape;462;p258"/>
          <p:cNvSpPr txBox="1">
            <a:spLocks noGrp="1"/>
          </p:cNvSpPr>
          <p:nvPr>
            <p:ph type="body" idx="6"/>
          </p:nvPr>
        </p:nvSpPr>
        <p:spPr>
          <a:xfrm>
            <a:off x="5253579" y="188647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7" name="Google Shape;463;p258"/>
          <p:cNvSpPr txBox="1">
            <a:spLocks noGrp="1"/>
          </p:cNvSpPr>
          <p:nvPr>
            <p:ph type="body" idx="7"/>
          </p:nvPr>
        </p:nvSpPr>
        <p:spPr>
          <a:xfrm>
            <a:off x="1334722"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8" name="Google Shape;464;p258"/>
          <p:cNvSpPr txBox="1">
            <a:spLocks noGrp="1"/>
          </p:cNvSpPr>
          <p:nvPr>
            <p:ph type="body" idx="8"/>
          </p:nvPr>
        </p:nvSpPr>
        <p:spPr>
          <a:xfrm>
            <a:off x="5253579" y="3591234"/>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29" name="Google Shape;465;p25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0" name="Google Shape;466;p25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451" name="Shape 467"/>
        <p:cNvGrpSpPr/>
        <p:nvPr/>
      </p:nvGrpSpPr>
      <p:grpSpPr>
        <a:xfrm>
          <a:off x="0" y="0"/>
          <a:ext cx="0" cy="0"/>
          <a:chOff x="0" y="0"/>
          <a:chExt cx="0" cy="0"/>
        </a:xfrm>
      </p:grpSpPr>
      <p:pic>
        <p:nvPicPr>
          <p:cNvPr id="2097303" name="Google Shape;468;p25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452" name="Google Shape;469;p259"/>
          <p:cNvGrpSpPr/>
          <p:nvPr/>
        </p:nvGrpSpPr>
        <p:grpSpPr>
          <a:xfrm>
            <a:off x="270520" y="225967"/>
            <a:ext cx="175260" cy="2964623"/>
            <a:chOff x="270520" y="1140367"/>
            <a:chExt cx="175260" cy="2964623"/>
          </a:xfrm>
        </p:grpSpPr>
        <p:grpSp>
          <p:nvGrpSpPr>
            <p:cNvPr id="453" name="Google Shape;470;p259"/>
            <p:cNvGrpSpPr/>
            <p:nvPr/>
          </p:nvGrpSpPr>
          <p:grpSpPr>
            <a:xfrm>
              <a:off x="270520" y="2780648"/>
              <a:ext cx="175260" cy="1324342"/>
              <a:chOff x="129115" y="2837210"/>
              <a:chExt cx="175260" cy="1324342"/>
            </a:xfrm>
          </p:grpSpPr>
          <p:sp>
            <p:nvSpPr>
              <p:cNvPr id="1049652" name="Google Shape;471;p259"/>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853" name="Google Shape;472;p259"/>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454" name="Google Shape;473;p259"/>
            <p:cNvGrpSpPr/>
            <p:nvPr/>
          </p:nvGrpSpPr>
          <p:grpSpPr>
            <a:xfrm>
              <a:off x="270520" y="1140367"/>
              <a:ext cx="175260" cy="1310953"/>
              <a:chOff x="129115" y="1196929"/>
              <a:chExt cx="175260" cy="1310953"/>
            </a:xfrm>
          </p:grpSpPr>
          <p:cxnSp>
            <p:nvCxnSpPr>
              <p:cNvPr id="3145854" name="Google Shape;474;p259"/>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653" name="Google Shape;475;p259"/>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654" name="Google Shape;476;p259"/>
          <p:cNvSpPr txBox="1"/>
          <p:nvPr/>
        </p:nvSpPr>
        <p:spPr>
          <a:xfrm>
            <a:off x="445780" y="1901300"/>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Task -5</a:t>
            </a:r>
          </a:p>
        </p:txBody>
      </p:sp>
      <p:sp>
        <p:nvSpPr>
          <p:cNvPr id="1049655" name="Google Shape;477;p259"/>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dk2"/>
                </a:solidFill>
                <a:latin typeface="Public Sans"/>
                <a:ea typeface="Public Sans"/>
                <a:cs typeface="Public Sans"/>
                <a:sym typeface="Public Sans"/>
              </a:rPr>
              <a:t>Task -4</a:t>
            </a:r>
          </a:p>
        </p:txBody>
      </p:sp>
      <p:sp>
        <p:nvSpPr>
          <p:cNvPr id="1049656" name="Google Shape;478;p259"/>
          <p:cNvSpPr txBox="1"/>
          <p:nvPr/>
        </p:nvSpPr>
        <p:spPr>
          <a:xfrm>
            <a:off x="489450" y="1058210"/>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
        <p:nvSpPr>
          <p:cNvPr id="1049657" name="Google Shape;479;p259"/>
          <p:cNvSpPr txBox="1"/>
          <p:nvPr/>
        </p:nvSpPr>
        <p:spPr>
          <a:xfrm>
            <a:off x="489450" y="2722389"/>
            <a:ext cx="4593580"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200" i="0" lang="en-US" strike="noStrike" u="none">
                <a:solidFill>
                  <a:schemeClr val="dk1"/>
                </a:solidFill>
                <a:latin typeface="Public Sans"/>
                <a:ea typeface="Public Sans"/>
                <a:cs typeface="Public Sans"/>
                <a:sym typeface="Public Sans"/>
              </a:rPr>
              <a:t>Evaluation Metric:</a:t>
            </a:r>
            <a:endParaRPr b="0" cap="none" sz="1200" i="0" strike="noStrike" u="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268" name="Shape 480"/>
        <p:cNvGrpSpPr/>
        <p:nvPr/>
      </p:nvGrpSpPr>
      <p:grpSpPr>
        <a:xfrm>
          <a:off x="0" y="0"/>
          <a:ext cx="0" cy="0"/>
          <a:chOff x="0" y="0"/>
          <a:chExt cx="0" cy="0"/>
        </a:xfrm>
      </p:grpSpPr>
      <p:pic>
        <p:nvPicPr>
          <p:cNvPr id="2097224" name="Google Shape;481;p26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8000"/>
          </a:xfrm>
          <a:prstGeom prst="rect"/>
          <a:noFill/>
          <a:ln>
            <a:noFill/>
          </a:ln>
        </p:spPr>
      </p:pic>
      <p:grpSp>
        <p:nvGrpSpPr>
          <p:cNvPr id="269" name="Google Shape;482;p260"/>
          <p:cNvGrpSpPr/>
          <p:nvPr/>
        </p:nvGrpSpPr>
        <p:grpSpPr>
          <a:xfrm>
            <a:off x="270520" y="225967"/>
            <a:ext cx="175260" cy="2964623"/>
            <a:chOff x="270520" y="1140367"/>
            <a:chExt cx="175260" cy="2964623"/>
          </a:xfrm>
        </p:grpSpPr>
        <p:grpSp>
          <p:nvGrpSpPr>
            <p:cNvPr id="270" name="Google Shape;483;p260"/>
            <p:cNvGrpSpPr/>
            <p:nvPr/>
          </p:nvGrpSpPr>
          <p:grpSpPr>
            <a:xfrm>
              <a:off x="270520" y="2780648"/>
              <a:ext cx="175260" cy="1324342"/>
              <a:chOff x="129115" y="2837210"/>
              <a:chExt cx="175260" cy="1324342"/>
            </a:xfrm>
          </p:grpSpPr>
          <p:sp>
            <p:nvSpPr>
              <p:cNvPr id="1049086" name="Google Shape;484;p260"/>
              <p:cNvSpPr/>
              <p:nvPr/>
            </p:nvSpPr>
            <p:spPr>
              <a:xfrm>
                <a:off x="129115" y="2837210"/>
                <a:ext cx="175260" cy="373913"/>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778" name="Google Shape;485;p260"/>
              <p:cNvCxnSpPr>
                <a:cxnSpLocks/>
              </p:cNvCxnSpPr>
              <p:nvPr/>
            </p:nvCxnSpPr>
            <p:spPr>
              <a:xfrm>
                <a:off x="216745" y="3048709"/>
                <a:ext cx="0" cy="1112843"/>
              </a:xfrm>
              <a:prstGeom prst="straightConnector1"/>
              <a:noFill/>
              <a:ln w="12700" cap="flat" cmpd="sng">
                <a:solidFill>
                  <a:schemeClr val="lt2"/>
                </a:solidFill>
                <a:prstDash val="solid"/>
                <a:round/>
                <a:headEnd type="none" w="sm" len="sm"/>
                <a:tailEnd type="none" w="sm" len="sm"/>
              </a:ln>
            </p:spPr>
          </p:cxnSp>
        </p:grpSp>
        <p:grpSp>
          <p:nvGrpSpPr>
            <p:cNvPr id="271" name="Google Shape;486;p260"/>
            <p:cNvGrpSpPr/>
            <p:nvPr/>
          </p:nvGrpSpPr>
          <p:grpSpPr>
            <a:xfrm>
              <a:off x="270520" y="1140367"/>
              <a:ext cx="175260" cy="1310953"/>
              <a:chOff x="129115" y="1196929"/>
              <a:chExt cx="175260" cy="1310953"/>
            </a:xfrm>
          </p:grpSpPr>
          <p:cxnSp>
            <p:nvCxnSpPr>
              <p:cNvPr id="3145779" name="Google Shape;487;p260"/>
              <p:cNvCxnSpPr>
                <a:cxnSpLocks/>
              </p:cNvCxnSpPr>
              <p:nvPr/>
            </p:nvCxnSpPr>
            <p:spPr>
              <a:xfrm>
                <a:off x="216745" y="1402852"/>
                <a:ext cx="0" cy="1105030"/>
              </a:xfrm>
              <a:prstGeom prst="straightConnector1"/>
              <a:noFill/>
              <a:ln w="12700" cap="flat" cmpd="sng">
                <a:solidFill>
                  <a:schemeClr val="dk2"/>
                </a:solidFill>
                <a:prstDash val="solid"/>
                <a:round/>
                <a:headEnd type="none" w="sm" len="sm"/>
                <a:tailEnd type="none" w="sm" len="sm"/>
              </a:ln>
            </p:spPr>
          </p:cxnSp>
          <p:sp>
            <p:nvSpPr>
              <p:cNvPr id="1049087" name="Google Shape;488;p260"/>
              <p:cNvSpPr/>
              <p:nvPr/>
            </p:nvSpPr>
            <p:spPr>
              <a:xfrm>
                <a:off x="129115" y="1196929"/>
                <a:ext cx="175260" cy="373913"/>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1049088" name="Google Shape;489;p260"/>
          <p:cNvSpPr txBox="1">
            <a:spLocks noGrp="1"/>
          </p:cNvSpPr>
          <p:nvPr>
            <p:ph type="body" idx="1"/>
          </p:nvPr>
        </p:nvSpPr>
        <p:spPr>
          <a:xfrm>
            <a:off x="446700" y="298297"/>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9" name="Google Shape;490;p260"/>
          <p:cNvSpPr txBox="1">
            <a:spLocks noGrp="1"/>
          </p:cNvSpPr>
          <p:nvPr>
            <p:ph type="body" idx="2"/>
          </p:nvPr>
        </p:nvSpPr>
        <p:spPr>
          <a:xfrm>
            <a:off x="454281" y="1895111"/>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lt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0" name="Google Shape;491;p260"/>
          <p:cNvSpPr txBox="1">
            <a:spLocks noGrp="1"/>
          </p:cNvSpPr>
          <p:nvPr>
            <p:ph type="body" idx="3"/>
          </p:nvPr>
        </p:nvSpPr>
        <p:spPr>
          <a:xfrm>
            <a:off x="446700" y="712431"/>
            <a:ext cx="2629745" cy="318677"/>
          </a:xfrm>
          <a:prstGeom prst="rect"/>
          <a:noFill/>
          <a:ln>
            <a:noFill/>
          </a:ln>
        </p:spPr>
        <p:txBody>
          <a:bodyPr anchor="t" anchorCtr="0" bIns="45700" lIns="90000"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1" name="Google Shape;492;p260"/>
          <p:cNvSpPr txBox="1">
            <a:spLocks noGrp="1"/>
          </p:cNvSpPr>
          <p:nvPr>
            <p:ph type="body" idx="4"/>
          </p:nvPr>
        </p:nvSpPr>
        <p:spPr>
          <a:xfrm>
            <a:off x="454281" y="2309245"/>
            <a:ext cx="2629745" cy="318677"/>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371" name="Shape 493"/>
        <p:cNvGrpSpPr/>
        <p:nvPr/>
      </p:nvGrpSpPr>
      <p:grpSpPr>
        <a:xfrm>
          <a:off x="0" y="0"/>
          <a:ext cx="0" cy="0"/>
          <a:chOff x="0" y="0"/>
          <a:chExt cx="0" cy="0"/>
        </a:xfrm>
      </p:grpSpPr>
      <p:pic>
        <p:nvPicPr>
          <p:cNvPr id="2097271" name="Google Shape;494;p26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372" name="Google Shape;495;p261"/>
          <p:cNvGrpSpPr/>
          <p:nvPr/>
        </p:nvGrpSpPr>
        <p:grpSpPr>
          <a:xfrm>
            <a:off x="240067" y="2283802"/>
            <a:ext cx="8663867" cy="930794"/>
            <a:chOff x="198438" y="775483"/>
            <a:chExt cx="8634888" cy="927681"/>
          </a:xfrm>
        </p:grpSpPr>
        <p:pic>
          <p:nvPicPr>
            <p:cNvPr id="2097272" name="Google Shape;496;p261"/>
            <p:cNvPicPr preferRelativeResize="0">
              <a:picLocks/>
            </p:cNvPicPr>
            <p:nvPr/>
          </p:nvPicPr>
          <p:blipFill rotWithShape="1">
            <a:blip xmlns:r="http://schemas.openxmlformats.org/officeDocument/2006/relationships" r:embed="rId2"/>
            <a:srcRect/>
            <a:stretch>
              <a:fillRect/>
            </a:stretch>
          </p:blipFill>
          <p:spPr>
            <a:xfrm>
              <a:off x="198438" y="775483"/>
              <a:ext cx="8634888" cy="927681"/>
            </a:xfrm>
            <a:prstGeom prst="rect"/>
            <a:noFill/>
            <a:ln>
              <a:noFill/>
            </a:ln>
          </p:spPr>
        </p:pic>
        <p:sp>
          <p:nvSpPr>
            <p:cNvPr id="1049407" name="Google Shape;497;p261"/>
            <p:cNvSpPr txBox="1"/>
            <p:nvPr/>
          </p:nvSpPr>
          <p:spPr>
            <a:xfrm>
              <a:off x="1373561"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1</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08" name="Google Shape;498;p261"/>
            <p:cNvSpPr txBox="1"/>
            <p:nvPr/>
          </p:nvSpPr>
          <p:spPr>
            <a:xfrm>
              <a:off x="331586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2</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09" name="Google Shape;499;p261"/>
            <p:cNvSpPr txBox="1"/>
            <p:nvPr/>
          </p:nvSpPr>
          <p:spPr>
            <a:xfrm>
              <a:off x="5225949"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3</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49410" name="Google Shape;500;p261"/>
            <p:cNvSpPr txBox="1"/>
            <p:nvPr/>
          </p:nvSpPr>
          <p:spPr>
            <a:xfrm>
              <a:off x="7168257" y="1093639"/>
              <a:ext cx="504693" cy="291369"/>
            </a:xfrm>
            <a:prstGeom prst="rect"/>
            <a:noFill/>
            <a:ln>
              <a:noFill/>
            </a:ln>
          </p:spPr>
          <p:txBody>
            <a:bodyPr anchor="ctr"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1300" i="0" lang="en-US" strike="noStrike" u="none">
                  <a:solidFill>
                    <a:schemeClr val="lt1"/>
                  </a:solidFill>
                  <a:latin typeface="Public Sans"/>
                  <a:ea typeface="Public Sans"/>
                  <a:cs typeface="Public Sans"/>
                  <a:sym typeface="Public Sans"/>
                </a:rPr>
                <a:t>4</a:t>
              </a:r>
              <a:endParaRPr b="0" cap="none" sz="1300" i="0" strike="noStrike" u="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049411" name="Google Shape;501;p261"/>
          <p:cNvSpPr txBox="1">
            <a:spLocks noGrp="1"/>
          </p:cNvSpPr>
          <p:nvPr>
            <p:ph type="body" idx="1"/>
          </p:nvPr>
        </p:nvSpPr>
        <p:spPr>
          <a:xfrm>
            <a:off x="590581"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2" name="Google Shape;502;p261"/>
          <p:cNvSpPr txBox="1">
            <a:spLocks noGrp="1"/>
          </p:cNvSpPr>
          <p:nvPr>
            <p:ph type="body" idx="2"/>
          </p:nvPr>
        </p:nvSpPr>
        <p:spPr>
          <a:xfrm>
            <a:off x="2539407"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3" name="Google Shape;503;p261"/>
          <p:cNvSpPr txBox="1">
            <a:spLocks noGrp="1"/>
          </p:cNvSpPr>
          <p:nvPr>
            <p:ph type="body" idx="3"/>
          </p:nvPr>
        </p:nvSpPr>
        <p:spPr>
          <a:xfrm>
            <a:off x="6404724" y="3425008"/>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4" name="Google Shape;504;p261"/>
          <p:cNvSpPr txBox="1">
            <a:spLocks noGrp="1"/>
          </p:cNvSpPr>
          <p:nvPr>
            <p:ph type="body" idx="4"/>
          </p:nvPr>
        </p:nvSpPr>
        <p:spPr>
          <a:xfrm>
            <a:off x="4455898" y="1746274"/>
            <a:ext cx="2163492" cy="32711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5" name="Google Shape;505;p26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16" name="Google Shape;506;p26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213" name="Shape 507"/>
        <p:cNvGrpSpPr/>
        <p:nvPr/>
      </p:nvGrpSpPr>
      <p:grpSpPr>
        <a:xfrm>
          <a:off x="0" y="0"/>
          <a:ext cx="0" cy="0"/>
          <a:chOff x="0" y="0"/>
          <a:chExt cx="0" cy="0"/>
        </a:xfrm>
      </p:grpSpPr>
      <p:pic>
        <p:nvPicPr>
          <p:cNvPr id="2097198" name="Google Shape;508;p26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
        <p:nvSpPr>
          <p:cNvPr id="1048879" name="Google Shape;509;p262"/>
          <p:cNvSpPr/>
          <p:nvPr/>
        </p:nvSpPr>
        <p:spPr>
          <a:xfrm>
            <a:off x="775398" y="1631221"/>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0" name="Google Shape;510;p262"/>
          <p:cNvSpPr/>
          <p:nvPr/>
        </p:nvSpPr>
        <p:spPr>
          <a:xfrm>
            <a:off x="777473" y="3291039"/>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1" name="Google Shape;511;p262"/>
          <p:cNvSpPr/>
          <p:nvPr/>
        </p:nvSpPr>
        <p:spPr>
          <a:xfrm>
            <a:off x="5148140" y="1631221"/>
            <a:ext cx="940529" cy="94052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2" name="Google Shape;512;p262"/>
          <p:cNvSpPr/>
          <p:nvPr/>
        </p:nvSpPr>
        <p:spPr>
          <a:xfrm>
            <a:off x="5150215" y="3291039"/>
            <a:ext cx="940529" cy="940529"/>
          </a:xfrm>
          <a:prstGeom prst="ellipse"/>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883" name="Google Shape;513;p262"/>
          <p:cNvSpPr txBox="1">
            <a:spLocks noGrp="1"/>
          </p:cNvSpPr>
          <p:nvPr>
            <p:ph type="body" idx="1"/>
          </p:nvPr>
        </p:nvSpPr>
        <p:spPr>
          <a:xfrm>
            <a:off x="1877630"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4" name="Google Shape;514;p262"/>
          <p:cNvSpPr txBox="1">
            <a:spLocks noGrp="1"/>
          </p:cNvSpPr>
          <p:nvPr>
            <p:ph type="body" idx="2"/>
          </p:nvPr>
        </p:nvSpPr>
        <p:spPr>
          <a:xfrm>
            <a:off x="6243215" y="1703516"/>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5" name="Google Shape;515;p262"/>
          <p:cNvSpPr txBox="1">
            <a:spLocks noGrp="1"/>
          </p:cNvSpPr>
          <p:nvPr>
            <p:ph type="body" idx="3"/>
          </p:nvPr>
        </p:nvSpPr>
        <p:spPr>
          <a:xfrm>
            <a:off x="1877630"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6" name="Google Shape;516;p262"/>
          <p:cNvSpPr txBox="1">
            <a:spLocks noGrp="1"/>
          </p:cNvSpPr>
          <p:nvPr>
            <p:ph type="body" idx="4"/>
          </p:nvPr>
        </p:nvSpPr>
        <p:spPr>
          <a:xfrm>
            <a:off x="6243215" y="3365327"/>
            <a:ext cx="2237170" cy="805675"/>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400"/>
              <a:buFont typeface="Noto Sans Symbols"/>
              <a:buNone/>
              <a:defRPr b="1" cap="none" sz="1400" i="0" strike="noStrike" u="none">
                <a:solidFill>
                  <a:srgbClr val="000000"/>
                </a:solidFill>
                <a:latin typeface="Public Sans"/>
                <a:ea typeface="Public Sans"/>
                <a:cs typeface="Public Sans"/>
                <a:sym typeface="Public Sans"/>
              </a:defRPr>
            </a:lvl1pPr>
            <a:lvl2pPr algn="l" indent="-228600" lvl="1" marL="914400" marR="0" rtl="0">
              <a:lnSpc>
                <a:spcPct val="100000"/>
              </a:lnSpc>
              <a:spcBef>
                <a:spcPts val="1200"/>
              </a:spcBef>
              <a:spcAft>
                <a:spcPts val="0"/>
              </a:spcAft>
              <a:buClr>
                <a:schemeClr val="dk1"/>
              </a:buClr>
              <a:buSzPts val="1400"/>
              <a:buFont typeface="Noto Sans Symbols"/>
              <a:buNone/>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90000"/>
              </a:lnSpc>
              <a:spcBef>
                <a:spcPts val="120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9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87" name="Google Shape;517;p262"/>
          <p:cNvSpPr>
            <a:spLocks noGrp="1"/>
          </p:cNvSpPr>
          <p:nvPr>
            <p:ph type="pic" idx="5"/>
          </p:nvPr>
        </p:nvSpPr>
        <p:spPr>
          <a:xfrm>
            <a:off x="784630" y="1640956"/>
            <a:ext cx="931297" cy="930794"/>
          </a:xfrm>
          <a:prstGeom prst="rect"/>
          <a:noFill/>
          <a:ln>
            <a:noFill/>
          </a:ln>
        </p:spPr>
      </p:sp>
      <p:sp>
        <p:nvSpPr>
          <p:cNvPr id="1048888" name="Google Shape;518;p262"/>
          <p:cNvSpPr>
            <a:spLocks noGrp="1"/>
          </p:cNvSpPr>
          <p:nvPr>
            <p:ph type="pic" idx="6"/>
          </p:nvPr>
        </p:nvSpPr>
        <p:spPr>
          <a:xfrm>
            <a:off x="5150215" y="1640956"/>
            <a:ext cx="931297" cy="930794"/>
          </a:xfrm>
          <a:prstGeom prst="rect"/>
          <a:noFill/>
          <a:ln>
            <a:noFill/>
          </a:ln>
        </p:spPr>
      </p:sp>
      <p:sp>
        <p:nvSpPr>
          <p:cNvPr id="1048889" name="Google Shape;519;p262"/>
          <p:cNvSpPr>
            <a:spLocks noGrp="1"/>
          </p:cNvSpPr>
          <p:nvPr>
            <p:ph type="pic" idx="7"/>
          </p:nvPr>
        </p:nvSpPr>
        <p:spPr>
          <a:xfrm>
            <a:off x="784630" y="3302767"/>
            <a:ext cx="931297" cy="930794"/>
          </a:xfrm>
          <a:prstGeom prst="rect"/>
          <a:noFill/>
          <a:ln>
            <a:noFill/>
          </a:ln>
        </p:spPr>
      </p:sp>
      <p:sp>
        <p:nvSpPr>
          <p:cNvPr id="1048890" name="Google Shape;520;p262"/>
          <p:cNvSpPr>
            <a:spLocks noGrp="1"/>
          </p:cNvSpPr>
          <p:nvPr>
            <p:ph type="pic" idx="8"/>
          </p:nvPr>
        </p:nvSpPr>
        <p:spPr>
          <a:xfrm>
            <a:off x="5150215" y="3302767"/>
            <a:ext cx="931297" cy="930794"/>
          </a:xfrm>
          <a:prstGeom prst="rect"/>
          <a:noFill/>
          <a:ln>
            <a:noFill/>
          </a:ln>
        </p:spPr>
      </p:sp>
      <p:sp>
        <p:nvSpPr>
          <p:cNvPr id="1048891" name="Google Shape;521;p26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92" name="Google Shape;522;p26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63" name="Shape 34"/>
        <p:cNvGrpSpPr/>
        <p:nvPr/>
      </p:nvGrpSpPr>
      <p:grpSpPr>
        <a:xfrm>
          <a:off x="0" y="0"/>
          <a:ext cx="0" cy="0"/>
          <a:chOff x="0" y="0"/>
          <a:chExt cx="0" cy="0"/>
        </a:xfrm>
      </p:grpSpPr>
      <p:pic>
        <p:nvPicPr>
          <p:cNvPr id="2097166" name="Google Shape;35;p218" descr="Graphical user interface, application  Description automatically generated"/>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167" name="Google Shape;36;p21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4000" cy="5143500"/>
          </a:xfrm>
          <a:prstGeom prst="rect"/>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80" name="Shape 523"/>
        <p:cNvGrpSpPr/>
        <p:nvPr/>
      </p:nvGrpSpPr>
      <p:grpSpPr>
        <a:xfrm>
          <a:off x="0" y="0"/>
          <a:ext cx="0" cy="0"/>
          <a:chOff x="0" y="0"/>
          <a:chExt cx="0" cy="0"/>
        </a:xfrm>
      </p:grpSpPr>
      <p:pic>
        <p:nvPicPr>
          <p:cNvPr id="2097176" name="Google Shape;524;p26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grpSp>
        <p:nvGrpSpPr>
          <p:cNvPr id="181" name="Google Shape;525;p263"/>
          <p:cNvGrpSpPr/>
          <p:nvPr/>
        </p:nvGrpSpPr>
        <p:grpSpPr>
          <a:xfrm>
            <a:off x="0" y="2399230"/>
            <a:ext cx="9144001" cy="2349751"/>
            <a:chOff x="0" y="2182920"/>
            <a:chExt cx="9144001" cy="2349751"/>
          </a:xfrm>
        </p:grpSpPr>
        <p:sp>
          <p:nvSpPr>
            <p:cNvPr id="1048729" name="Google Shape;526;p263"/>
            <p:cNvSpPr/>
            <p:nvPr/>
          </p:nvSpPr>
          <p:spPr>
            <a:xfrm>
              <a:off x="0" y="2689734"/>
              <a:ext cx="9144001" cy="1842937"/>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82" name="Google Shape;527;p263"/>
            <p:cNvGrpSpPr/>
            <p:nvPr/>
          </p:nvGrpSpPr>
          <p:grpSpPr>
            <a:xfrm>
              <a:off x="1229347" y="2182920"/>
              <a:ext cx="6685306" cy="1002265"/>
              <a:chOff x="976268" y="2064936"/>
              <a:chExt cx="6685306" cy="1002265"/>
            </a:xfrm>
          </p:grpSpPr>
          <p:sp>
            <p:nvSpPr>
              <p:cNvPr id="1048730" name="Google Shape;528;p263"/>
              <p:cNvSpPr/>
              <p:nvPr/>
            </p:nvSpPr>
            <p:spPr>
              <a:xfrm>
                <a:off x="976268"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31" name="Google Shape;529;p263"/>
              <p:cNvSpPr/>
              <p:nvPr/>
            </p:nvSpPr>
            <p:spPr>
              <a:xfrm>
                <a:off x="381778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8732" name="Google Shape;530;p263"/>
              <p:cNvSpPr/>
              <p:nvPr/>
            </p:nvSpPr>
            <p:spPr>
              <a:xfrm>
                <a:off x="6659309" y="2064936"/>
                <a:ext cx="1002265" cy="1002265"/>
              </a:xfrm>
              <a:prstGeom prst="ellipse"/>
              <a:solidFill>
                <a:srgbClr val="F2F2F2"/>
              </a:solidFill>
              <a:ln>
                <a:noFill/>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1048733" name="Google Shape;531;p263"/>
          <p:cNvSpPr txBox="1">
            <a:spLocks noGrp="1"/>
          </p:cNvSpPr>
          <p:nvPr>
            <p:ph type="body" idx="1"/>
          </p:nvPr>
        </p:nvSpPr>
        <p:spPr>
          <a:xfrm>
            <a:off x="2419641" y="1132884"/>
            <a:ext cx="4304716" cy="58680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500"/>
              <a:buFont typeface="Public Sans"/>
              <a:buNone/>
              <a:defRPr b="0" cap="none" sz="15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4" name="Google Shape;532;p263"/>
          <p:cNvSpPr txBox="1">
            <a:spLocks noGrp="1"/>
          </p:cNvSpPr>
          <p:nvPr>
            <p:ph type="body" idx="2"/>
          </p:nvPr>
        </p:nvSpPr>
        <p:spPr>
          <a:xfrm>
            <a:off x="54894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5" name="Google Shape;533;p263"/>
          <p:cNvSpPr txBox="1">
            <a:spLocks noGrp="1"/>
          </p:cNvSpPr>
          <p:nvPr>
            <p:ph type="body" idx="3"/>
          </p:nvPr>
        </p:nvSpPr>
        <p:spPr>
          <a:xfrm>
            <a:off x="339046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6" name="Google Shape;534;p263"/>
          <p:cNvSpPr txBox="1">
            <a:spLocks noGrp="1"/>
          </p:cNvSpPr>
          <p:nvPr>
            <p:ph type="body" idx="4"/>
          </p:nvPr>
        </p:nvSpPr>
        <p:spPr>
          <a:xfrm>
            <a:off x="6231984" y="3678716"/>
            <a:ext cx="2363068" cy="729656"/>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lt1"/>
              </a:buClr>
              <a:buSzPts val="1500"/>
              <a:buFont typeface="Public Sans"/>
              <a:buNone/>
              <a:defRPr b="0" cap="none" sz="14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37" name="Google Shape;535;p263"/>
          <p:cNvSpPr>
            <a:spLocks noGrp="1"/>
          </p:cNvSpPr>
          <p:nvPr>
            <p:ph type="pic" idx="5"/>
          </p:nvPr>
        </p:nvSpPr>
        <p:spPr>
          <a:xfrm>
            <a:off x="1460973" y="2631002"/>
            <a:ext cx="539010" cy="538720"/>
          </a:xfrm>
          <a:prstGeom prst="rect"/>
          <a:noFill/>
          <a:ln>
            <a:noFill/>
          </a:ln>
        </p:spPr>
      </p:sp>
      <p:sp>
        <p:nvSpPr>
          <p:cNvPr id="1048738" name="Google Shape;536;p263"/>
          <p:cNvSpPr>
            <a:spLocks noGrp="1"/>
          </p:cNvSpPr>
          <p:nvPr>
            <p:ph type="pic" idx="6"/>
          </p:nvPr>
        </p:nvSpPr>
        <p:spPr>
          <a:xfrm>
            <a:off x="4302493" y="2631002"/>
            <a:ext cx="539010" cy="538720"/>
          </a:xfrm>
          <a:prstGeom prst="rect"/>
          <a:noFill/>
          <a:ln>
            <a:noFill/>
          </a:ln>
        </p:spPr>
      </p:sp>
      <p:sp>
        <p:nvSpPr>
          <p:cNvPr id="1048739" name="Google Shape;537;p263"/>
          <p:cNvSpPr>
            <a:spLocks noGrp="1"/>
          </p:cNvSpPr>
          <p:nvPr>
            <p:ph type="pic" idx="7"/>
          </p:nvPr>
        </p:nvSpPr>
        <p:spPr>
          <a:xfrm>
            <a:off x="7144013" y="2631002"/>
            <a:ext cx="539010" cy="538720"/>
          </a:xfrm>
          <a:prstGeom prst="rect"/>
          <a:noFill/>
          <a:ln>
            <a:noFill/>
          </a:ln>
        </p:spPr>
      </p:sp>
      <p:sp>
        <p:nvSpPr>
          <p:cNvPr id="1048740" name="Google Shape;538;p26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41" name="Google Shape;539;p26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365" name="Shape 540"/>
        <p:cNvGrpSpPr/>
        <p:nvPr/>
      </p:nvGrpSpPr>
      <p:grpSpPr>
        <a:xfrm>
          <a:off x="0" y="0"/>
          <a:ext cx="0" cy="0"/>
          <a:chOff x="0" y="0"/>
          <a:chExt cx="0" cy="0"/>
        </a:xfrm>
      </p:grpSpPr>
      <p:grpSp>
        <p:nvGrpSpPr>
          <p:cNvPr id="366" name="Google Shape;541;p264"/>
          <p:cNvGrpSpPr/>
          <p:nvPr/>
        </p:nvGrpSpPr>
        <p:grpSpPr>
          <a:xfrm>
            <a:off x="3138739" y="1728182"/>
            <a:ext cx="2866522" cy="2848912"/>
            <a:chOff x="-15798" y="0"/>
            <a:chExt cx="2571596" cy="2555798"/>
          </a:xfrm>
        </p:grpSpPr>
        <p:sp>
          <p:nvSpPr>
            <p:cNvPr id="1049364" name="Google Shape;542;p264"/>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65" name="Google Shape;543;p264"/>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66" name="Google Shape;544;p264"/>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9367" name="Google Shape;545;p264"/>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9368" name="Google Shape;546;p264"/>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9369" name="Google Shape;547;p264"/>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0" name="Google Shape;548;p264"/>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1" name="Google Shape;549;p264"/>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2" name="Google Shape;550;p264"/>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3" name="Google Shape;551;p264"/>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4" name="Google Shape;552;p264"/>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5" name="Google Shape;553;p264"/>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6" name="Google Shape;554;p264"/>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7" name="Google Shape;555;p264"/>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8" name="Google Shape;556;p264"/>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79" name="Google Shape;557;p264"/>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0" name="Google Shape;558;p264"/>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1" name="Google Shape;559;p264"/>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96" name="Shape 560"/>
        <p:cNvGrpSpPr/>
        <p:nvPr/>
      </p:nvGrpSpPr>
      <p:grpSpPr>
        <a:xfrm>
          <a:off x="0" y="0"/>
          <a:ext cx="0" cy="0"/>
          <a:chOff x="0" y="0"/>
          <a:chExt cx="0" cy="0"/>
        </a:xfrm>
      </p:grpSpPr>
      <p:grpSp>
        <p:nvGrpSpPr>
          <p:cNvPr id="197" name="Google Shape;561;p265"/>
          <p:cNvGrpSpPr/>
          <p:nvPr/>
        </p:nvGrpSpPr>
        <p:grpSpPr>
          <a:xfrm>
            <a:off x="3138739" y="1728182"/>
            <a:ext cx="2866522" cy="2848912"/>
            <a:chOff x="-15798" y="0"/>
            <a:chExt cx="2571596" cy="2555798"/>
          </a:xfrm>
        </p:grpSpPr>
        <p:sp>
          <p:nvSpPr>
            <p:cNvPr id="1048813" name="Google Shape;562;p265"/>
            <p:cNvSpPr/>
            <p:nvPr/>
          </p:nvSpPr>
          <p:spPr>
            <a:xfrm>
              <a:off x="1270000" y="0"/>
              <a:ext cx="1285798" cy="1333474"/>
            </a:xfrm>
            <a:custGeom>
              <a:avLst/>
              <a:ah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14" name="Google Shape;563;p265"/>
            <p:cNvSpPr/>
            <p:nvPr/>
          </p:nvSpPr>
          <p:spPr>
            <a:xfrm>
              <a:off x="1206526" y="1270000"/>
              <a:ext cx="1333474" cy="1285798"/>
            </a:xfrm>
            <a:custGeom>
              <a:avLst/>
              <a:ah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15" name="Google Shape;564;p265"/>
            <p:cNvSpPr/>
            <p:nvPr/>
          </p:nvSpPr>
          <p:spPr>
            <a:xfrm>
              <a:off x="-15798" y="1206526"/>
              <a:ext cx="1285798" cy="1333474"/>
            </a:xfrm>
            <a:custGeom>
              <a:avLst/>
              <a:ah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dk1"/>
                </a:solidFill>
                <a:latin typeface="Public Sans"/>
                <a:ea typeface="Public Sans"/>
                <a:cs typeface="Public Sans"/>
                <a:sym typeface="Public Sans"/>
              </a:endParaRPr>
            </a:p>
          </p:txBody>
        </p:sp>
        <p:sp>
          <p:nvSpPr>
            <p:cNvPr id="1048816" name="Google Shape;565;p265"/>
            <p:cNvSpPr/>
            <p:nvPr/>
          </p:nvSpPr>
          <p:spPr>
            <a:xfrm>
              <a:off x="0" y="0"/>
              <a:ext cx="1270000" cy="1270000"/>
            </a:xfrm>
            <a:custGeom>
              <a:avLst/>
              <a:ah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sp>
          <p:nvSpPr>
            <p:cNvPr id="1048817" name="Google Shape;566;p265"/>
            <p:cNvSpPr/>
            <p:nvPr/>
          </p:nvSpPr>
          <p:spPr>
            <a:xfrm>
              <a:off x="1270000" y="0"/>
              <a:ext cx="127" cy="1270000"/>
            </a:xfrm>
            <a:custGeom>
              <a:avLst/>
              <a:ah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0" cap="none" sz="1400" i="0" strike="noStrike" u="none">
                <a:solidFill>
                  <a:srgbClr val="000000"/>
                </a:solidFill>
                <a:latin typeface="Public Sans"/>
                <a:ea typeface="Public Sans"/>
                <a:cs typeface="Public Sans"/>
                <a:sym typeface="Public Sans"/>
              </a:endParaRPr>
            </a:p>
          </p:txBody>
        </p:sp>
      </p:grpSp>
      <p:sp>
        <p:nvSpPr>
          <p:cNvPr id="1048818" name="Google Shape;567;p265"/>
          <p:cNvSpPr txBox="1">
            <a:spLocks noGrp="1"/>
          </p:cNvSpPr>
          <p:nvPr>
            <p:ph type="body" idx="1"/>
          </p:nvPr>
        </p:nvSpPr>
        <p:spPr>
          <a:xfrm>
            <a:off x="1549682" y="736524"/>
            <a:ext cx="6044636" cy="40700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2000"/>
              <a:buFont typeface="Public Sans"/>
              <a:buNone/>
              <a:defRPr b="1" cap="none" sz="2000" i="1"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19" name="Google Shape;568;p265"/>
          <p:cNvSpPr txBox="1">
            <a:spLocks noGrp="1"/>
          </p:cNvSpPr>
          <p:nvPr>
            <p:ph type="body" idx="2"/>
          </p:nvPr>
        </p:nvSpPr>
        <p:spPr>
          <a:xfrm>
            <a:off x="1040895" y="2090178"/>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0" name="Google Shape;569;p265"/>
          <p:cNvSpPr txBox="1">
            <a:spLocks noGrp="1"/>
          </p:cNvSpPr>
          <p:nvPr>
            <p:ph type="body" idx="3"/>
          </p:nvPr>
        </p:nvSpPr>
        <p:spPr>
          <a:xfrm>
            <a:off x="1040895" y="2443391"/>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1" name="Google Shape;570;p265"/>
          <p:cNvSpPr txBox="1">
            <a:spLocks noGrp="1"/>
          </p:cNvSpPr>
          <p:nvPr>
            <p:ph type="body" idx="4"/>
          </p:nvPr>
        </p:nvSpPr>
        <p:spPr>
          <a:xfrm>
            <a:off x="1040895" y="3600367"/>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2" name="Google Shape;571;p265"/>
          <p:cNvSpPr txBox="1">
            <a:spLocks noGrp="1"/>
          </p:cNvSpPr>
          <p:nvPr>
            <p:ph type="body" idx="5"/>
          </p:nvPr>
        </p:nvSpPr>
        <p:spPr>
          <a:xfrm>
            <a:off x="1040895" y="3953580"/>
            <a:ext cx="1612214" cy="244111"/>
          </a:xfrm>
          <a:prstGeom prst="rect"/>
          <a:no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3" name="Google Shape;572;p265"/>
          <p:cNvSpPr txBox="1">
            <a:spLocks noGrp="1"/>
          </p:cNvSpPr>
          <p:nvPr>
            <p:ph type="body" idx="6"/>
          </p:nvPr>
        </p:nvSpPr>
        <p:spPr>
          <a:xfrm>
            <a:off x="6490891" y="2090178"/>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4" name="Google Shape;573;p265"/>
          <p:cNvSpPr txBox="1">
            <a:spLocks noGrp="1"/>
          </p:cNvSpPr>
          <p:nvPr>
            <p:ph type="body" idx="7"/>
          </p:nvPr>
        </p:nvSpPr>
        <p:spPr>
          <a:xfrm>
            <a:off x="6490891" y="2443391"/>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5" name="Google Shape;574;p265"/>
          <p:cNvSpPr txBox="1">
            <a:spLocks noGrp="1"/>
          </p:cNvSpPr>
          <p:nvPr>
            <p:ph type="body" idx="8"/>
          </p:nvPr>
        </p:nvSpPr>
        <p:spPr>
          <a:xfrm>
            <a:off x="6490891" y="3600367"/>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6" name="Google Shape;575;p265"/>
          <p:cNvSpPr txBox="1">
            <a:spLocks noGrp="1"/>
          </p:cNvSpPr>
          <p:nvPr>
            <p:ph type="body" idx="9"/>
          </p:nvPr>
        </p:nvSpPr>
        <p:spPr>
          <a:xfrm>
            <a:off x="6490891" y="3953580"/>
            <a:ext cx="1612214" cy="244111"/>
          </a:xfrm>
          <a:prstGeom prst="rect"/>
          <a:noFill/>
          <a:ln>
            <a:noFill/>
          </a:ln>
        </p:spPr>
        <p:txBody>
          <a:bodyPr anchor="t" anchorCtr="0" bIns="45700" lIns="91425" rIns="91425" spcFirstLastPara="1" tIns="45700" wrap="square">
            <a:noAutofit/>
          </a:bodyPr>
          <a:lstStyle>
            <a:lvl1pPr algn="r" indent="-228600" lvl="0" marL="457200" marR="0" rtl="0">
              <a:lnSpc>
                <a:spcPct val="100000"/>
              </a:lnSpc>
              <a:spcBef>
                <a:spcPts val="0"/>
              </a:spcBef>
              <a:spcAft>
                <a:spcPts val="0"/>
              </a:spcAft>
              <a:buClr>
                <a:schemeClr val="dk1"/>
              </a:buClr>
              <a:buSzPts val="1200"/>
              <a:buFont typeface="Public Sans"/>
              <a:buNone/>
              <a:defRPr b="0" cap="none" sz="1200" i="0" strike="noStrike" u="none">
                <a:solidFill>
                  <a:schemeClr val="dk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7" name="Google Shape;576;p265"/>
          <p:cNvSpPr txBox="1">
            <a:spLocks noGrp="1"/>
          </p:cNvSpPr>
          <p:nvPr>
            <p:ph type="body" idx="13"/>
          </p:nvPr>
        </p:nvSpPr>
        <p:spPr>
          <a:xfrm>
            <a:off x="3656236"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8" name="Google Shape;577;p265"/>
          <p:cNvSpPr txBox="1">
            <a:spLocks noGrp="1"/>
          </p:cNvSpPr>
          <p:nvPr>
            <p:ph type="body" idx="14"/>
          </p:nvPr>
        </p:nvSpPr>
        <p:spPr>
          <a:xfrm>
            <a:off x="4763142" y="2388839"/>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29" name="Google Shape;578;p265"/>
          <p:cNvSpPr txBox="1">
            <a:spLocks noGrp="1"/>
          </p:cNvSpPr>
          <p:nvPr>
            <p:ph type="body" idx="15"/>
          </p:nvPr>
        </p:nvSpPr>
        <p:spPr>
          <a:xfrm>
            <a:off x="3656236"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30" name="Google Shape;579;p265"/>
          <p:cNvSpPr txBox="1">
            <a:spLocks noGrp="1"/>
          </p:cNvSpPr>
          <p:nvPr>
            <p:ph type="body" idx="16"/>
          </p:nvPr>
        </p:nvSpPr>
        <p:spPr>
          <a:xfrm>
            <a:off x="4763142" y="3524620"/>
            <a:ext cx="664144" cy="353213"/>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chemeClr val="dk1"/>
              </a:buClr>
              <a:buSzPts val="1300"/>
              <a:buFont typeface="Public Sans"/>
              <a:buNone/>
              <a:defRPr b="1" cap="none" sz="1300" i="0" strike="noStrike" u="none">
                <a:solidFill>
                  <a:schemeClr val="lt1"/>
                </a:solidFill>
                <a:latin typeface="Public Sans"/>
                <a:ea typeface="Public Sans"/>
                <a:cs typeface="Public Sans"/>
                <a:sym typeface="Public Sans"/>
              </a:defRPr>
            </a:lvl1pPr>
            <a:lvl2pPr algn="ctr" indent="-228600" lvl="1" marL="9144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2pPr>
            <a:lvl3pPr algn="ctr" indent="-228600" lvl="2" marL="13716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3pPr>
            <a:lvl4pPr algn="ctr" indent="-228600" lvl="3" marL="18288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4pPr>
            <a:lvl5pPr algn="ctr" indent="-228600" lvl="4" marL="2286000" marR="0" rtl="0">
              <a:lnSpc>
                <a:spcPct val="100000"/>
              </a:lnSpc>
              <a:spcBef>
                <a:spcPts val="375"/>
              </a:spcBef>
              <a:spcAft>
                <a:spcPts val="0"/>
              </a:spcAft>
              <a:buClr>
                <a:schemeClr val="dk1"/>
              </a:buClr>
              <a:buSzPts val="3200"/>
              <a:buFont typeface="Public Sans"/>
              <a:buNone/>
              <a:defRPr b="1" cap="none" sz="3200" i="1"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392" name="Shape 580"/>
        <p:cNvGrpSpPr/>
        <p:nvPr/>
      </p:nvGrpSpPr>
      <p:grpSpPr>
        <a:xfrm>
          <a:off x="0" y="0"/>
          <a:ext cx="0" cy="0"/>
          <a:chOff x="0" y="0"/>
          <a:chExt cx="0" cy="0"/>
        </a:xfrm>
      </p:grpSpPr>
      <p:pic>
        <p:nvPicPr>
          <p:cNvPr id="2097290" name="Google Shape;581;p26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93" name="Google Shape;582;p266"/>
          <p:cNvGrpSpPr/>
          <p:nvPr/>
        </p:nvGrpSpPr>
        <p:grpSpPr>
          <a:xfrm>
            <a:off x="2525214" y="825411"/>
            <a:ext cx="4093572" cy="4069088"/>
            <a:chOff x="2519466" y="821088"/>
            <a:chExt cx="4348428" cy="4322420"/>
          </a:xfrm>
        </p:grpSpPr>
        <p:sp>
          <p:nvSpPr>
            <p:cNvPr id="1049496" name="Google Shape;583;p266"/>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7" name="Google Shape;584;p266"/>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8" name="Google Shape;585;p266"/>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499" name="Google Shape;586;p266"/>
            <p:cNvSpPr/>
            <p:nvPr/>
          </p:nvSpPr>
          <p:spPr>
            <a:xfrm>
              <a:off x="4701894" y="1904474"/>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0" name="Google Shape;587;p266"/>
            <p:cNvSpPr/>
            <p:nvPr/>
          </p:nvSpPr>
          <p:spPr>
            <a:xfrm>
              <a:off x="2519466" y="1904508"/>
              <a:ext cx="2166000" cy="2166000"/>
            </a:xfrm>
            <a:prstGeom prst="ellipse"/>
            <a:solidFill>
              <a:schemeClr val="accent1"/>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501" name="Google Shape;588;p266"/>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502" name="Google Shape;589;p266"/>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3" name="Google Shape;590;p266"/>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4" name="Google Shape;591;p266"/>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5" name="Google Shape;592;p266"/>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6" name="Google Shape;593;p26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07" name="Google Shape;594;p26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266" name="Shape 595"/>
        <p:cNvGrpSpPr/>
        <p:nvPr/>
      </p:nvGrpSpPr>
      <p:grpSpPr>
        <a:xfrm>
          <a:off x="0" y="0"/>
          <a:ext cx="0" cy="0"/>
          <a:chOff x="0" y="0"/>
          <a:chExt cx="0" cy="0"/>
        </a:xfrm>
      </p:grpSpPr>
      <p:pic>
        <p:nvPicPr>
          <p:cNvPr id="2097223" name="Google Shape;596;p26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67" name="Google Shape;597;p267"/>
          <p:cNvGrpSpPr/>
          <p:nvPr/>
        </p:nvGrpSpPr>
        <p:grpSpPr>
          <a:xfrm>
            <a:off x="2525214" y="825411"/>
            <a:ext cx="4093572" cy="4069088"/>
            <a:chOff x="2519466" y="821088"/>
            <a:chExt cx="4348428" cy="4322420"/>
          </a:xfrm>
        </p:grpSpPr>
        <p:sp>
          <p:nvSpPr>
            <p:cNvPr id="1049074" name="Google Shape;598;p267"/>
            <p:cNvSpPr/>
            <p:nvPr/>
          </p:nvSpPr>
          <p:spPr>
            <a:xfrm>
              <a:off x="2757741" y="1029959"/>
              <a:ext cx="3879300" cy="3879300"/>
            </a:xfrm>
            <a:prstGeom prst="ellipse"/>
            <a:solidFill>
              <a:srgbClr val="F2F2F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5" name="Google Shape;599;p267"/>
            <p:cNvSpPr/>
            <p:nvPr/>
          </p:nvSpPr>
          <p:spPr>
            <a:xfrm>
              <a:off x="3614360" y="82108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6" name="Google Shape;600;p267"/>
            <p:cNvSpPr/>
            <p:nvPr/>
          </p:nvSpPr>
          <p:spPr>
            <a:xfrm>
              <a:off x="3614356" y="2977508"/>
              <a:ext cx="2166000" cy="2166000"/>
            </a:xfrm>
            <a:prstGeom prst="ellipse"/>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7" name="Google Shape;601;p267"/>
            <p:cNvSpPr/>
            <p:nvPr/>
          </p:nvSpPr>
          <p:spPr>
            <a:xfrm>
              <a:off x="4701894" y="1904474"/>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8" name="Google Shape;602;p267"/>
            <p:cNvSpPr/>
            <p:nvPr/>
          </p:nvSpPr>
          <p:spPr>
            <a:xfrm>
              <a:off x="2519466" y="1904508"/>
              <a:ext cx="2166000" cy="2166000"/>
            </a:xfrm>
            <a:prstGeom prst="ellipse"/>
            <a:solidFill>
              <a:schemeClr val="dk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sp>
          <p:nvSpPr>
            <p:cNvPr id="1049079" name="Google Shape;603;p267"/>
            <p:cNvSpPr/>
            <p:nvPr/>
          </p:nvSpPr>
          <p:spPr>
            <a:xfrm>
              <a:off x="4284700" y="2556862"/>
              <a:ext cx="825759" cy="825759"/>
            </a:xfrm>
            <a:prstGeom prst="ellipse"/>
            <a:solidFill>
              <a:srgbClr val="F2F2F2"/>
            </a:solidFill>
            <a:ln>
              <a:noFill/>
            </a:ln>
            <a:effectLst>
              <a:outerShdw algn="ctr" blurRad="63500" rotWithShape="0" sx="102000" sy="102000">
                <a:srgbClr val="000000">
                  <a:alpha val="40000"/>
                </a:srgbClr>
              </a:outerShdw>
            </a:effectLst>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panose="020B0604020202020204"/>
                <a:buNone/>
              </a:pPr>
              <a:endParaRPr b="1" cap="none" sz="1300" i="0" strike="noStrike" u="none">
                <a:solidFill>
                  <a:srgbClr val="000000"/>
                </a:solidFill>
                <a:latin typeface="Public Sans"/>
                <a:ea typeface="Public Sans"/>
                <a:cs typeface="Public Sans"/>
                <a:sym typeface="Public Sans"/>
              </a:endParaRPr>
            </a:p>
          </p:txBody>
        </p:sp>
      </p:grpSp>
      <p:sp>
        <p:nvSpPr>
          <p:cNvPr id="1049080" name="Google Shape;604;p267"/>
          <p:cNvSpPr txBox="1">
            <a:spLocks noGrp="1"/>
          </p:cNvSpPr>
          <p:nvPr>
            <p:ph type="body" idx="1"/>
          </p:nvPr>
        </p:nvSpPr>
        <p:spPr>
          <a:xfrm>
            <a:off x="3875292" y="1277417"/>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1" name="Google Shape;605;p267"/>
          <p:cNvSpPr txBox="1">
            <a:spLocks noGrp="1"/>
          </p:cNvSpPr>
          <p:nvPr>
            <p:ph type="body" idx="2"/>
          </p:nvPr>
        </p:nvSpPr>
        <p:spPr>
          <a:xfrm>
            <a:off x="2696436" y="265899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2" name="Google Shape;606;p267"/>
          <p:cNvSpPr txBox="1">
            <a:spLocks noGrp="1"/>
          </p:cNvSpPr>
          <p:nvPr>
            <p:ph type="body" idx="3"/>
          </p:nvPr>
        </p:nvSpPr>
        <p:spPr>
          <a:xfrm>
            <a:off x="5061839" y="2645914"/>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3" name="Google Shape;607;p267"/>
          <p:cNvSpPr txBox="1">
            <a:spLocks noGrp="1"/>
          </p:cNvSpPr>
          <p:nvPr>
            <p:ph type="body" idx="4"/>
          </p:nvPr>
        </p:nvSpPr>
        <p:spPr>
          <a:xfrm>
            <a:off x="3890758" y="3936168"/>
            <a:ext cx="1377950" cy="35877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4" name="Google Shape;608;p26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85" name="Google Shape;609;p26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400" name="Shape 610"/>
        <p:cNvGrpSpPr/>
        <p:nvPr/>
      </p:nvGrpSpPr>
      <p:grpSpPr>
        <a:xfrm>
          <a:off x="0" y="0"/>
          <a:ext cx="0" cy="0"/>
          <a:chOff x="0" y="0"/>
          <a:chExt cx="0" cy="0"/>
        </a:xfrm>
      </p:grpSpPr>
      <p:pic>
        <p:nvPicPr>
          <p:cNvPr id="2097294" name="Google Shape;611;p26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34" name="Google Shape;612;p26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35" name="Google Shape;613;p26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01" name="Google Shape;614;p268"/>
          <p:cNvGrpSpPr/>
          <p:nvPr/>
        </p:nvGrpSpPr>
        <p:grpSpPr>
          <a:xfrm>
            <a:off x="881517" y="2193743"/>
            <a:ext cx="397892" cy="646462"/>
            <a:chOff x="1400864" y="1624076"/>
            <a:chExt cx="560368" cy="910439"/>
          </a:xfrm>
        </p:grpSpPr>
        <p:grpSp>
          <p:nvGrpSpPr>
            <p:cNvPr id="402" name="Google Shape;615;p268"/>
            <p:cNvGrpSpPr/>
            <p:nvPr/>
          </p:nvGrpSpPr>
          <p:grpSpPr>
            <a:xfrm>
              <a:off x="1400864" y="1624076"/>
              <a:ext cx="560368" cy="825149"/>
              <a:chOff x="1342876" y="1647676"/>
              <a:chExt cx="560368" cy="825149"/>
            </a:xfrm>
          </p:grpSpPr>
          <p:sp>
            <p:nvSpPr>
              <p:cNvPr id="1049536" name="Google Shape;616;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37" name="Google Shape;617;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6" name="Google Shape;618;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38" name="Google Shape;619;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3" name="Google Shape;620;p268"/>
          <p:cNvGrpSpPr/>
          <p:nvPr/>
        </p:nvGrpSpPr>
        <p:grpSpPr>
          <a:xfrm>
            <a:off x="2622541" y="2193743"/>
            <a:ext cx="397892" cy="646462"/>
            <a:chOff x="1400864" y="1624076"/>
            <a:chExt cx="560368" cy="910439"/>
          </a:xfrm>
        </p:grpSpPr>
        <p:grpSp>
          <p:nvGrpSpPr>
            <p:cNvPr id="404" name="Google Shape;621;p268"/>
            <p:cNvGrpSpPr/>
            <p:nvPr/>
          </p:nvGrpSpPr>
          <p:grpSpPr>
            <a:xfrm>
              <a:off x="1400864" y="1624076"/>
              <a:ext cx="560368" cy="825149"/>
              <a:chOff x="1342876" y="1647676"/>
              <a:chExt cx="560368" cy="825149"/>
            </a:xfrm>
          </p:grpSpPr>
          <p:sp>
            <p:nvSpPr>
              <p:cNvPr id="1049539" name="Google Shape;622;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0" name="Google Shape;623;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7" name="Google Shape;624;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1" name="Google Shape;625;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5" name="Google Shape;626;p268"/>
          <p:cNvGrpSpPr/>
          <p:nvPr/>
        </p:nvGrpSpPr>
        <p:grpSpPr>
          <a:xfrm>
            <a:off x="4363565" y="2193743"/>
            <a:ext cx="397892" cy="646462"/>
            <a:chOff x="1400864" y="1624076"/>
            <a:chExt cx="560368" cy="910439"/>
          </a:xfrm>
        </p:grpSpPr>
        <p:grpSp>
          <p:nvGrpSpPr>
            <p:cNvPr id="406" name="Google Shape;627;p268"/>
            <p:cNvGrpSpPr/>
            <p:nvPr/>
          </p:nvGrpSpPr>
          <p:grpSpPr>
            <a:xfrm>
              <a:off x="1400864" y="1624076"/>
              <a:ext cx="560368" cy="825149"/>
              <a:chOff x="1342876" y="1647676"/>
              <a:chExt cx="560368" cy="825149"/>
            </a:xfrm>
          </p:grpSpPr>
          <p:sp>
            <p:nvSpPr>
              <p:cNvPr id="1049542" name="Google Shape;628;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3" name="Google Shape;629;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8" name="Google Shape;630;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4" name="Google Shape;631;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7" name="Google Shape;632;p268"/>
          <p:cNvGrpSpPr/>
          <p:nvPr/>
        </p:nvGrpSpPr>
        <p:grpSpPr>
          <a:xfrm>
            <a:off x="6104589" y="2193743"/>
            <a:ext cx="397892" cy="646462"/>
            <a:chOff x="1400864" y="1624076"/>
            <a:chExt cx="560368" cy="910439"/>
          </a:xfrm>
        </p:grpSpPr>
        <p:grpSp>
          <p:nvGrpSpPr>
            <p:cNvPr id="408" name="Google Shape;633;p268"/>
            <p:cNvGrpSpPr/>
            <p:nvPr/>
          </p:nvGrpSpPr>
          <p:grpSpPr>
            <a:xfrm>
              <a:off x="1400864" y="1624076"/>
              <a:ext cx="560368" cy="825149"/>
              <a:chOff x="1342876" y="1647676"/>
              <a:chExt cx="560368" cy="825149"/>
            </a:xfrm>
          </p:grpSpPr>
          <p:sp>
            <p:nvSpPr>
              <p:cNvPr id="1049545" name="Google Shape;634;p268"/>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6" name="Google Shape;635;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29" name="Google Shape;636;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47" name="Google Shape;637;p268"/>
            <p:cNvSpPr/>
            <p:nvPr/>
          </p:nvSpPr>
          <p:spPr>
            <a:xfrm rot="2700000">
              <a:off x="1559854" y="1891857"/>
              <a:ext cx="242388" cy="242388"/>
            </a:xfrm>
            <a:prstGeom prst="rect"/>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09" name="Google Shape;638;p268"/>
          <p:cNvGrpSpPr/>
          <p:nvPr/>
        </p:nvGrpSpPr>
        <p:grpSpPr>
          <a:xfrm>
            <a:off x="7845614" y="2193743"/>
            <a:ext cx="397892" cy="646462"/>
            <a:chOff x="1400864" y="1624076"/>
            <a:chExt cx="560368" cy="910439"/>
          </a:xfrm>
        </p:grpSpPr>
        <p:grpSp>
          <p:nvGrpSpPr>
            <p:cNvPr id="410" name="Google Shape;639;p268"/>
            <p:cNvGrpSpPr/>
            <p:nvPr/>
          </p:nvGrpSpPr>
          <p:grpSpPr>
            <a:xfrm>
              <a:off x="1400864" y="1624076"/>
              <a:ext cx="560368" cy="825149"/>
              <a:chOff x="1342876" y="1647676"/>
              <a:chExt cx="560368" cy="825149"/>
            </a:xfrm>
          </p:grpSpPr>
          <p:sp>
            <p:nvSpPr>
              <p:cNvPr id="1049548" name="Google Shape;640;p268"/>
              <p:cNvSpPr/>
              <p:nvPr/>
            </p:nvSpPr>
            <p:spPr>
              <a:xfrm rot="2700000">
                <a:off x="1424940" y="1729740"/>
                <a:ext cx="396240" cy="39624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49" name="Google Shape;641;p268"/>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0" name="Google Shape;642;p268"/>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50" name="Google Shape;643;p268"/>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51" name="Google Shape;644;p268"/>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2" name="Google Shape;645;p268"/>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3" name="Google Shape;646;p268"/>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4" name="Google Shape;647;p268"/>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55" name="Google Shape;648;p268"/>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331" name="Shape 649"/>
        <p:cNvGrpSpPr/>
        <p:nvPr/>
      </p:nvGrpSpPr>
      <p:grpSpPr>
        <a:xfrm>
          <a:off x="0" y="0"/>
          <a:ext cx="0" cy="0"/>
          <a:chOff x="0" y="0"/>
          <a:chExt cx="0" cy="0"/>
        </a:xfrm>
      </p:grpSpPr>
      <p:pic>
        <p:nvPicPr>
          <p:cNvPr id="2097246" name="Google Shape;650;p26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66" name="Google Shape;651;p26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7" name="Google Shape;652;p26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32" name="Google Shape;653;p269"/>
          <p:cNvGrpSpPr/>
          <p:nvPr/>
        </p:nvGrpSpPr>
        <p:grpSpPr>
          <a:xfrm>
            <a:off x="881517" y="2193743"/>
            <a:ext cx="7361989" cy="646462"/>
            <a:chOff x="881517" y="2219381"/>
            <a:chExt cx="7361989" cy="646462"/>
          </a:xfrm>
        </p:grpSpPr>
        <p:grpSp>
          <p:nvGrpSpPr>
            <p:cNvPr id="333" name="Google Shape;654;p269"/>
            <p:cNvGrpSpPr/>
            <p:nvPr/>
          </p:nvGrpSpPr>
          <p:grpSpPr>
            <a:xfrm>
              <a:off x="881517" y="2219381"/>
              <a:ext cx="397892" cy="646462"/>
              <a:chOff x="1400864" y="1624076"/>
              <a:chExt cx="560368" cy="910439"/>
            </a:xfrm>
          </p:grpSpPr>
          <p:grpSp>
            <p:nvGrpSpPr>
              <p:cNvPr id="334" name="Google Shape;655;p269"/>
              <p:cNvGrpSpPr/>
              <p:nvPr/>
            </p:nvGrpSpPr>
            <p:grpSpPr>
              <a:xfrm>
                <a:off x="1400864" y="1624076"/>
                <a:ext cx="560368" cy="825149"/>
                <a:chOff x="1342876" y="1647676"/>
                <a:chExt cx="560368" cy="825149"/>
              </a:xfrm>
            </p:grpSpPr>
            <p:sp>
              <p:nvSpPr>
                <p:cNvPr id="1049268" name="Google Shape;656;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69" name="Google Shape;657;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9" name="Google Shape;658;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0" name="Google Shape;659;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5" name="Google Shape;660;p269"/>
            <p:cNvGrpSpPr/>
            <p:nvPr/>
          </p:nvGrpSpPr>
          <p:grpSpPr>
            <a:xfrm>
              <a:off x="2622541" y="2219381"/>
              <a:ext cx="397892" cy="646462"/>
              <a:chOff x="1400864" y="1624076"/>
              <a:chExt cx="560368" cy="910439"/>
            </a:xfrm>
          </p:grpSpPr>
          <p:grpSp>
            <p:nvGrpSpPr>
              <p:cNvPr id="336" name="Google Shape;661;p269"/>
              <p:cNvGrpSpPr/>
              <p:nvPr/>
            </p:nvGrpSpPr>
            <p:grpSpPr>
              <a:xfrm>
                <a:off x="1400864" y="1624076"/>
                <a:ext cx="560368" cy="825149"/>
                <a:chOff x="1342876" y="1647676"/>
                <a:chExt cx="560368" cy="825149"/>
              </a:xfrm>
            </p:grpSpPr>
            <p:sp>
              <p:nvSpPr>
                <p:cNvPr id="1049271" name="Google Shape;662;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2" name="Google Shape;663;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0" name="Google Shape;664;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3" name="Google Shape;665;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7" name="Google Shape;666;p269"/>
            <p:cNvGrpSpPr/>
            <p:nvPr/>
          </p:nvGrpSpPr>
          <p:grpSpPr>
            <a:xfrm>
              <a:off x="4363565" y="2219381"/>
              <a:ext cx="397892" cy="646462"/>
              <a:chOff x="1400864" y="1624076"/>
              <a:chExt cx="560368" cy="910439"/>
            </a:xfrm>
          </p:grpSpPr>
          <p:grpSp>
            <p:nvGrpSpPr>
              <p:cNvPr id="338" name="Google Shape;667;p269"/>
              <p:cNvGrpSpPr/>
              <p:nvPr/>
            </p:nvGrpSpPr>
            <p:grpSpPr>
              <a:xfrm>
                <a:off x="1400864" y="1624076"/>
                <a:ext cx="560368" cy="825149"/>
                <a:chOff x="1342876" y="1647676"/>
                <a:chExt cx="560368" cy="825149"/>
              </a:xfrm>
            </p:grpSpPr>
            <p:sp>
              <p:nvSpPr>
                <p:cNvPr id="1049274" name="Google Shape;668;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5" name="Google Shape;669;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1" name="Google Shape;670;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6" name="Google Shape;671;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9" name="Google Shape;672;p269"/>
            <p:cNvGrpSpPr/>
            <p:nvPr/>
          </p:nvGrpSpPr>
          <p:grpSpPr>
            <a:xfrm>
              <a:off x="6104589" y="2219381"/>
              <a:ext cx="397892" cy="646462"/>
              <a:chOff x="1400864" y="1624076"/>
              <a:chExt cx="560368" cy="910439"/>
            </a:xfrm>
          </p:grpSpPr>
          <p:grpSp>
            <p:nvGrpSpPr>
              <p:cNvPr id="340" name="Google Shape;673;p269"/>
              <p:cNvGrpSpPr/>
              <p:nvPr/>
            </p:nvGrpSpPr>
            <p:grpSpPr>
              <a:xfrm>
                <a:off x="1400864" y="1624076"/>
                <a:ext cx="560368" cy="825149"/>
                <a:chOff x="1342876" y="1647676"/>
                <a:chExt cx="560368" cy="825149"/>
              </a:xfrm>
            </p:grpSpPr>
            <p:sp>
              <p:nvSpPr>
                <p:cNvPr id="1049277" name="Google Shape;674;p269"/>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78" name="Google Shape;675;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2" name="Google Shape;676;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79" name="Google Shape;677;p269"/>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41" name="Google Shape;678;p269"/>
            <p:cNvGrpSpPr/>
            <p:nvPr/>
          </p:nvGrpSpPr>
          <p:grpSpPr>
            <a:xfrm>
              <a:off x="7845614" y="2219381"/>
              <a:ext cx="397892" cy="646462"/>
              <a:chOff x="1400864" y="1624076"/>
              <a:chExt cx="560368" cy="910439"/>
            </a:xfrm>
          </p:grpSpPr>
          <p:grpSp>
            <p:nvGrpSpPr>
              <p:cNvPr id="342" name="Google Shape;679;p269"/>
              <p:cNvGrpSpPr/>
              <p:nvPr/>
            </p:nvGrpSpPr>
            <p:grpSpPr>
              <a:xfrm>
                <a:off x="1400864" y="1624076"/>
                <a:ext cx="560368" cy="825149"/>
                <a:chOff x="1342876" y="1647676"/>
                <a:chExt cx="560368" cy="825149"/>
              </a:xfrm>
            </p:grpSpPr>
            <p:sp>
              <p:nvSpPr>
                <p:cNvPr id="1049280" name="Google Shape;680;p269"/>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81" name="Google Shape;681;p269"/>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03" name="Google Shape;682;p269"/>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282" name="Google Shape;683;p269"/>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83" name="Google Shape;684;p269"/>
          <p:cNvSpPr txBox="1">
            <a:spLocks noGrp="1"/>
          </p:cNvSpPr>
          <p:nvPr>
            <p:ph type="body" idx="1"/>
          </p:nvPr>
        </p:nvSpPr>
        <p:spPr>
          <a:xfrm>
            <a:off x="223088"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4" name="Google Shape;685;p269"/>
          <p:cNvSpPr txBox="1">
            <a:spLocks noGrp="1"/>
          </p:cNvSpPr>
          <p:nvPr>
            <p:ph type="body" idx="2"/>
          </p:nvPr>
        </p:nvSpPr>
        <p:spPr>
          <a:xfrm>
            <a:off x="1964112"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5" name="Google Shape;686;p269"/>
          <p:cNvSpPr txBox="1">
            <a:spLocks noGrp="1"/>
          </p:cNvSpPr>
          <p:nvPr>
            <p:ph type="body" idx="3"/>
          </p:nvPr>
        </p:nvSpPr>
        <p:spPr>
          <a:xfrm>
            <a:off x="3705136"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6" name="Google Shape;687;p269"/>
          <p:cNvSpPr txBox="1">
            <a:spLocks noGrp="1"/>
          </p:cNvSpPr>
          <p:nvPr>
            <p:ph type="body" idx="4"/>
          </p:nvPr>
        </p:nvSpPr>
        <p:spPr>
          <a:xfrm>
            <a:off x="5446160"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87" name="Google Shape;688;p269"/>
          <p:cNvSpPr txBox="1">
            <a:spLocks noGrp="1"/>
          </p:cNvSpPr>
          <p:nvPr>
            <p:ph type="body" idx="5"/>
          </p:nvPr>
        </p:nvSpPr>
        <p:spPr>
          <a:xfrm>
            <a:off x="7187185" y="2976272"/>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497" name="Shape 689"/>
        <p:cNvGrpSpPr/>
        <p:nvPr/>
      </p:nvGrpSpPr>
      <p:grpSpPr>
        <a:xfrm>
          <a:off x="0" y="0"/>
          <a:ext cx="0" cy="0"/>
          <a:chOff x="0" y="0"/>
          <a:chExt cx="0" cy="0"/>
        </a:xfrm>
      </p:grpSpPr>
      <p:pic>
        <p:nvPicPr>
          <p:cNvPr id="2097311" name="Google Shape;690;p27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82" name="Google Shape;691;p27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83" name="Google Shape;692;p27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784"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85" name="Google Shape;694;p270"/>
          <p:cNvSpPr/>
          <p:nvPr/>
        </p:nvSpPr>
        <p:spPr>
          <a:xfrm>
            <a:off x="89548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786" name="Google Shape;695;p270"/>
          <p:cNvSpPr/>
          <p:nvPr/>
        </p:nvSpPr>
        <p:spPr>
          <a:xfrm>
            <a:off x="283282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787" name="Google Shape;696;p270"/>
          <p:cNvSpPr/>
          <p:nvPr/>
        </p:nvSpPr>
        <p:spPr>
          <a:xfrm>
            <a:off x="477016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788" name="Google Shape;697;p270"/>
          <p:cNvSpPr/>
          <p:nvPr/>
        </p:nvSpPr>
        <p:spPr>
          <a:xfrm>
            <a:off x="6707505" y="2047481"/>
            <a:ext cx="600740" cy="600740"/>
          </a:xfrm>
          <a:prstGeom prst="ellipse"/>
          <a:solidFill>
            <a:schemeClr val="dk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789" name="Google Shape;698;p270"/>
          <p:cNvSpPr/>
          <p:nvPr/>
        </p:nvSpPr>
        <p:spPr>
          <a:xfrm>
            <a:off x="186415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790" name="Google Shape;699;p270"/>
          <p:cNvSpPr/>
          <p:nvPr/>
        </p:nvSpPr>
        <p:spPr>
          <a:xfrm>
            <a:off x="380149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791" name="Google Shape;700;p270"/>
          <p:cNvSpPr/>
          <p:nvPr/>
        </p:nvSpPr>
        <p:spPr>
          <a:xfrm>
            <a:off x="573883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792" name="Google Shape;701;p270"/>
          <p:cNvSpPr/>
          <p:nvPr/>
        </p:nvSpPr>
        <p:spPr>
          <a:xfrm>
            <a:off x="7676175" y="2878423"/>
            <a:ext cx="600740" cy="600740"/>
          </a:xfrm>
          <a:prstGeom prst="ellipse"/>
          <a:solidFill>
            <a:schemeClr val="lt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793" name="Google Shape;702;p270"/>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4" name="Google Shape;703;p270"/>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5" name="Google Shape;704;p270"/>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6" name="Google Shape;705;p270"/>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7" name="Google Shape;706;p270"/>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8" name="Google Shape;707;p270"/>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99" name="Google Shape;708;p270"/>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800" name="Google Shape;709;p270"/>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347" name="Shape 710"/>
        <p:cNvGrpSpPr/>
        <p:nvPr/>
      </p:nvGrpSpPr>
      <p:grpSpPr>
        <a:xfrm>
          <a:off x="0" y="0"/>
          <a:ext cx="0" cy="0"/>
          <a:chOff x="0" y="0"/>
          <a:chExt cx="0" cy="0"/>
        </a:xfrm>
      </p:grpSpPr>
      <p:pic>
        <p:nvPicPr>
          <p:cNvPr id="2097250" name="Google Shape;711;p27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99" name="Google Shape;712;p27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00" name="Google Shape;713;p27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49301"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302" name="Google Shape;715;p271"/>
          <p:cNvSpPr/>
          <p:nvPr/>
        </p:nvSpPr>
        <p:spPr>
          <a:xfrm>
            <a:off x="89548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1</a:t>
            </a:r>
          </a:p>
        </p:txBody>
      </p:sp>
      <p:sp>
        <p:nvSpPr>
          <p:cNvPr id="1049303" name="Google Shape;716;p271"/>
          <p:cNvSpPr/>
          <p:nvPr/>
        </p:nvSpPr>
        <p:spPr>
          <a:xfrm>
            <a:off x="283282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3</a:t>
            </a:r>
          </a:p>
        </p:txBody>
      </p:sp>
      <p:sp>
        <p:nvSpPr>
          <p:cNvPr id="1049304" name="Google Shape;717;p271"/>
          <p:cNvSpPr/>
          <p:nvPr/>
        </p:nvSpPr>
        <p:spPr>
          <a:xfrm>
            <a:off x="477016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5</a:t>
            </a:r>
          </a:p>
        </p:txBody>
      </p:sp>
      <p:sp>
        <p:nvSpPr>
          <p:cNvPr id="1049305" name="Google Shape;718;p271"/>
          <p:cNvSpPr/>
          <p:nvPr/>
        </p:nvSpPr>
        <p:spPr>
          <a:xfrm>
            <a:off x="6707505" y="2047481"/>
            <a:ext cx="600740" cy="600740"/>
          </a:xfrm>
          <a:prstGeom prst="ellipse"/>
          <a:solidFill>
            <a:schemeClr val="accent4"/>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7</a:t>
            </a:r>
          </a:p>
        </p:txBody>
      </p:sp>
      <p:sp>
        <p:nvSpPr>
          <p:cNvPr id="1049306" name="Google Shape;719;p271"/>
          <p:cNvSpPr/>
          <p:nvPr/>
        </p:nvSpPr>
        <p:spPr>
          <a:xfrm>
            <a:off x="186415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2</a:t>
            </a:r>
          </a:p>
        </p:txBody>
      </p:sp>
      <p:sp>
        <p:nvSpPr>
          <p:cNvPr id="1049307" name="Google Shape;720;p271"/>
          <p:cNvSpPr/>
          <p:nvPr/>
        </p:nvSpPr>
        <p:spPr>
          <a:xfrm>
            <a:off x="380149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4</a:t>
            </a:r>
          </a:p>
        </p:txBody>
      </p:sp>
      <p:sp>
        <p:nvSpPr>
          <p:cNvPr id="1049308" name="Google Shape;721;p271"/>
          <p:cNvSpPr/>
          <p:nvPr/>
        </p:nvSpPr>
        <p:spPr>
          <a:xfrm>
            <a:off x="573883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6</a:t>
            </a:r>
          </a:p>
        </p:txBody>
      </p:sp>
      <p:sp>
        <p:nvSpPr>
          <p:cNvPr id="1049309" name="Google Shape;722;p271"/>
          <p:cNvSpPr/>
          <p:nvPr/>
        </p:nvSpPr>
        <p:spPr>
          <a:xfrm>
            <a:off x="7676175" y="2878423"/>
            <a:ext cx="600740" cy="600740"/>
          </a:xfrm>
          <a:prstGeom prst="ellipse"/>
          <a:solidFill>
            <a:schemeClr val="accent1"/>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300" i="0" lang="en-US" strike="noStrike" u="none">
                <a:solidFill>
                  <a:schemeClr val="lt1"/>
                </a:solidFill>
                <a:latin typeface="Public Sans"/>
                <a:ea typeface="Public Sans"/>
                <a:cs typeface="Public Sans"/>
                <a:sym typeface="Public Sans"/>
              </a:rPr>
              <a:t>8</a:t>
            </a:r>
          </a:p>
        </p:txBody>
      </p:sp>
      <p:sp>
        <p:nvSpPr>
          <p:cNvPr id="1049310" name="Google Shape;723;p271"/>
          <p:cNvSpPr txBox="1">
            <a:spLocks noGrp="1"/>
          </p:cNvSpPr>
          <p:nvPr>
            <p:ph type="body" idx="1"/>
          </p:nvPr>
        </p:nvSpPr>
        <p:spPr>
          <a:xfrm>
            <a:off x="33848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1" name="Google Shape;724;p271"/>
          <p:cNvSpPr txBox="1">
            <a:spLocks noGrp="1"/>
          </p:cNvSpPr>
          <p:nvPr>
            <p:ph type="body" idx="2"/>
          </p:nvPr>
        </p:nvSpPr>
        <p:spPr>
          <a:xfrm>
            <a:off x="227582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2" name="Google Shape;725;p271"/>
          <p:cNvSpPr txBox="1">
            <a:spLocks noGrp="1"/>
          </p:cNvSpPr>
          <p:nvPr>
            <p:ph type="body" idx="3"/>
          </p:nvPr>
        </p:nvSpPr>
        <p:spPr>
          <a:xfrm>
            <a:off x="421316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3" name="Google Shape;726;p271"/>
          <p:cNvSpPr txBox="1">
            <a:spLocks noGrp="1"/>
          </p:cNvSpPr>
          <p:nvPr>
            <p:ph type="body" idx="4"/>
          </p:nvPr>
        </p:nvSpPr>
        <p:spPr>
          <a:xfrm>
            <a:off x="6150500" y="1520536"/>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4" name="Google Shape;727;p271"/>
          <p:cNvSpPr txBox="1">
            <a:spLocks noGrp="1"/>
          </p:cNvSpPr>
          <p:nvPr>
            <p:ph type="body" idx="5"/>
          </p:nvPr>
        </p:nvSpPr>
        <p:spPr>
          <a:xfrm>
            <a:off x="131270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5" name="Google Shape;728;p271"/>
          <p:cNvSpPr txBox="1">
            <a:spLocks noGrp="1"/>
          </p:cNvSpPr>
          <p:nvPr>
            <p:ph type="body" idx="6"/>
          </p:nvPr>
        </p:nvSpPr>
        <p:spPr>
          <a:xfrm>
            <a:off x="325004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6" name="Google Shape;729;p271"/>
          <p:cNvSpPr txBox="1">
            <a:spLocks noGrp="1"/>
          </p:cNvSpPr>
          <p:nvPr>
            <p:ph type="body" idx="7"/>
          </p:nvPr>
        </p:nvSpPr>
        <p:spPr>
          <a:xfrm>
            <a:off x="518738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17" name="Google Shape;730;p271"/>
          <p:cNvSpPr txBox="1">
            <a:spLocks noGrp="1"/>
          </p:cNvSpPr>
          <p:nvPr>
            <p:ph type="body" idx="8"/>
          </p:nvPr>
        </p:nvSpPr>
        <p:spPr>
          <a:xfrm>
            <a:off x="7124721" y="3698145"/>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90" name="Shape 731"/>
        <p:cNvGrpSpPr/>
        <p:nvPr/>
      </p:nvGrpSpPr>
      <p:grpSpPr>
        <a:xfrm>
          <a:off x="0" y="0"/>
          <a:ext cx="0" cy="0"/>
          <a:chOff x="0" y="0"/>
          <a:chExt cx="0" cy="0"/>
        </a:xfrm>
      </p:grpSpPr>
      <p:pic>
        <p:nvPicPr>
          <p:cNvPr id="2097184" name="Google Shape;732;p27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759" name="Google Shape;733;p27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0" name="Google Shape;734;p27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42" name="Google Shape;735;p272"/>
          <p:cNvCxnSpPr>
            <a:cxnSpLocks/>
            <a:stCxn id="1048761"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8761" name="Google Shape;736;p272"/>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8762" name="Google Shape;737;p272"/>
          <p:cNvSpPr/>
          <p:nvPr/>
        </p:nvSpPr>
        <p:spPr>
          <a:xfrm>
            <a:off x="4387355" y="1481023"/>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8763" name="Google Shape;738;p272"/>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8764" name="Google Shape;739;p272"/>
          <p:cNvSpPr/>
          <p:nvPr/>
        </p:nvSpPr>
        <p:spPr>
          <a:xfrm>
            <a:off x="4387355" y="2694127"/>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8765" name="Google Shape;740;p272"/>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8766" name="Google Shape;741;p272"/>
          <p:cNvSpPr/>
          <p:nvPr/>
        </p:nvSpPr>
        <p:spPr>
          <a:xfrm>
            <a:off x="4387355" y="3907231"/>
            <a:ext cx="369291" cy="369291"/>
          </a:xfrm>
          <a:prstGeom prst="ellipse"/>
          <a:solidFill>
            <a:schemeClr val="dk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8767" name="Google Shape;742;p272"/>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8768" name="Google Shape;743;p272"/>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69" name="Google Shape;744;p272"/>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0" name="Google Shape;745;p272"/>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1" name="Google Shape;746;p272"/>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2" name="Google Shape;747;p272"/>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3" name="Google Shape;748;p272"/>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74" name="Google Shape;749;p272"/>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370" name="Shape 37"/>
        <p:cNvGrpSpPr/>
        <p:nvPr/>
      </p:nvGrpSpPr>
      <p:grpSpPr>
        <a:xfrm>
          <a:off x="0" y="0"/>
          <a:ext cx="0" cy="0"/>
          <a:chOff x="0" y="0"/>
          <a:chExt cx="0" cy="0"/>
        </a:xfrm>
      </p:grpSpPr>
      <p:pic>
        <p:nvPicPr>
          <p:cNvPr id="2097269" name="Google Shape;38;p219"/>
          <p:cNvPicPr preferRelativeResize="0">
            <a:picLocks/>
          </p:cNvPicPr>
          <p:nvPr/>
        </p:nvPicPr>
        <p:blipFill rotWithShape="1">
          <a:blip xmlns:r="http://schemas.openxmlformats.org/officeDocument/2006/relationships" r:embed="rId1">
            <a:alphaModFix amt="95000"/>
          </a:blip>
          <a:srcRect l="39364" r="3593"/>
          <a:stretch>
            <a:fillRect/>
          </a:stretch>
        </p:blipFill>
        <p:spPr>
          <a:xfrm>
            <a:off x="4743084" y="0"/>
            <a:ext cx="4400917" cy="5143495"/>
          </a:xfrm>
          <a:prstGeom prst="rect"/>
          <a:noFill/>
          <a:ln>
            <a:noFill/>
          </a:ln>
        </p:spPr>
      </p:pic>
      <p:pic>
        <p:nvPicPr>
          <p:cNvPr id="2097270" name="Google Shape;39;p21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9403" name="Google Shape;40;p219"/>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4" name="Google Shape;41;p219"/>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5" name="Google Shape;42;p21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6" name="Google Shape;43;p21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314" name="Shape 750"/>
        <p:cNvGrpSpPr/>
        <p:nvPr/>
      </p:nvGrpSpPr>
      <p:grpSpPr>
        <a:xfrm>
          <a:off x="0" y="0"/>
          <a:ext cx="0" cy="0"/>
          <a:chOff x="0" y="0"/>
          <a:chExt cx="0" cy="0"/>
        </a:xfrm>
      </p:grpSpPr>
      <p:pic>
        <p:nvPicPr>
          <p:cNvPr id="2097237" name="Google Shape;751;p27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97" name="Google Shape;752;p27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98" name="Google Shape;753;p27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45798" name="Google Shape;754;p273"/>
          <p:cNvCxnSpPr>
            <a:cxnSpLocks/>
            <a:stCxn id="1049199" idx="4"/>
          </p:cNvCxnSpPr>
          <p:nvPr/>
        </p:nvCxnSpPr>
        <p:spPr>
          <a:xfrm flipH="1">
            <a:off x="4571101" y="1243762"/>
            <a:ext cx="900" cy="3899700"/>
          </a:xfrm>
          <a:prstGeom prst="straightConnector1"/>
          <a:noFill/>
          <a:ln w="19050" cap="flat" cmpd="sng">
            <a:solidFill>
              <a:srgbClr val="D8D8D8"/>
            </a:solidFill>
            <a:prstDash val="dash"/>
            <a:round/>
            <a:headEnd type="none" w="sm" len="sm"/>
            <a:tailEnd type="none" w="sm" len="sm"/>
          </a:ln>
        </p:spPr>
      </p:cxnSp>
      <p:sp>
        <p:nvSpPr>
          <p:cNvPr id="1049199" name="Google Shape;755;p273"/>
          <p:cNvSpPr/>
          <p:nvPr/>
        </p:nvSpPr>
        <p:spPr>
          <a:xfrm>
            <a:off x="4387355" y="874471"/>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1</a:t>
            </a:r>
            <a:endParaRPr b="1" cap="none" sz="800" i="0" strike="noStrike" u="none">
              <a:solidFill>
                <a:schemeClr val="lt1"/>
              </a:solidFill>
              <a:latin typeface="Public Sans"/>
              <a:ea typeface="Public Sans"/>
              <a:cs typeface="Public Sans"/>
              <a:sym typeface="Public Sans"/>
            </a:endParaRPr>
          </a:p>
        </p:txBody>
      </p:sp>
      <p:sp>
        <p:nvSpPr>
          <p:cNvPr id="1049200" name="Google Shape;756;p273"/>
          <p:cNvSpPr/>
          <p:nvPr/>
        </p:nvSpPr>
        <p:spPr>
          <a:xfrm>
            <a:off x="4387355" y="1481023"/>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2</a:t>
            </a:r>
            <a:endParaRPr b="1" cap="none" sz="800" i="0" strike="noStrike" u="none">
              <a:solidFill>
                <a:schemeClr val="lt1"/>
              </a:solidFill>
              <a:latin typeface="Public Sans"/>
              <a:ea typeface="Public Sans"/>
              <a:cs typeface="Public Sans"/>
              <a:sym typeface="Public Sans"/>
            </a:endParaRPr>
          </a:p>
        </p:txBody>
      </p:sp>
      <p:sp>
        <p:nvSpPr>
          <p:cNvPr id="1049201" name="Google Shape;757;p273"/>
          <p:cNvSpPr/>
          <p:nvPr/>
        </p:nvSpPr>
        <p:spPr>
          <a:xfrm>
            <a:off x="4387355" y="2087575"/>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3</a:t>
            </a:r>
            <a:endParaRPr b="1" cap="none" sz="800" i="0" strike="noStrike" u="none">
              <a:solidFill>
                <a:schemeClr val="lt1"/>
              </a:solidFill>
              <a:latin typeface="Public Sans"/>
              <a:ea typeface="Public Sans"/>
              <a:cs typeface="Public Sans"/>
              <a:sym typeface="Public Sans"/>
            </a:endParaRPr>
          </a:p>
        </p:txBody>
      </p:sp>
      <p:sp>
        <p:nvSpPr>
          <p:cNvPr id="1049202" name="Google Shape;758;p273"/>
          <p:cNvSpPr/>
          <p:nvPr/>
        </p:nvSpPr>
        <p:spPr>
          <a:xfrm>
            <a:off x="4387355" y="2694127"/>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4</a:t>
            </a:r>
            <a:endParaRPr b="1" cap="none" sz="800" i="0" strike="noStrike" u="none">
              <a:solidFill>
                <a:schemeClr val="lt1"/>
              </a:solidFill>
              <a:latin typeface="Public Sans"/>
              <a:ea typeface="Public Sans"/>
              <a:cs typeface="Public Sans"/>
              <a:sym typeface="Public Sans"/>
            </a:endParaRPr>
          </a:p>
        </p:txBody>
      </p:sp>
      <p:sp>
        <p:nvSpPr>
          <p:cNvPr id="1049203" name="Google Shape;759;p273"/>
          <p:cNvSpPr/>
          <p:nvPr/>
        </p:nvSpPr>
        <p:spPr>
          <a:xfrm>
            <a:off x="4387355" y="3300679"/>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5</a:t>
            </a:r>
            <a:endParaRPr b="1" cap="none" sz="800" i="0" strike="noStrike" u="none">
              <a:solidFill>
                <a:schemeClr val="lt1"/>
              </a:solidFill>
              <a:latin typeface="Public Sans"/>
              <a:ea typeface="Public Sans"/>
              <a:cs typeface="Public Sans"/>
              <a:sym typeface="Public Sans"/>
            </a:endParaRPr>
          </a:p>
        </p:txBody>
      </p:sp>
      <p:sp>
        <p:nvSpPr>
          <p:cNvPr id="1049204" name="Google Shape;760;p273"/>
          <p:cNvSpPr/>
          <p:nvPr/>
        </p:nvSpPr>
        <p:spPr>
          <a:xfrm>
            <a:off x="4387355" y="3907231"/>
            <a:ext cx="369291" cy="369291"/>
          </a:xfrm>
          <a:prstGeom prst="ellipse"/>
          <a:solidFill>
            <a:schemeClr val="accent1"/>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6</a:t>
            </a:r>
            <a:endParaRPr b="1" cap="none" sz="800" i="0" strike="noStrike" u="none">
              <a:solidFill>
                <a:schemeClr val="lt1"/>
              </a:solidFill>
              <a:latin typeface="Public Sans"/>
              <a:ea typeface="Public Sans"/>
              <a:cs typeface="Public Sans"/>
              <a:sym typeface="Public Sans"/>
            </a:endParaRPr>
          </a:p>
        </p:txBody>
      </p:sp>
      <p:sp>
        <p:nvSpPr>
          <p:cNvPr id="1049205" name="Google Shape;761;p273"/>
          <p:cNvSpPr/>
          <p:nvPr/>
        </p:nvSpPr>
        <p:spPr>
          <a:xfrm>
            <a:off x="4387355" y="4513786"/>
            <a:ext cx="369291" cy="369291"/>
          </a:xfrm>
          <a:prstGeom prst="ellipse"/>
          <a:solidFill>
            <a:schemeClr val="lt2"/>
          </a:solidFill>
          <a:ln w="28575"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800" i="0" lang="en-US" strike="noStrike" u="none">
                <a:solidFill>
                  <a:schemeClr val="lt1"/>
                </a:solidFill>
                <a:latin typeface="Public Sans"/>
                <a:ea typeface="Public Sans"/>
                <a:cs typeface="Public Sans"/>
                <a:sym typeface="Public Sans"/>
              </a:rPr>
              <a:t>7</a:t>
            </a:r>
            <a:endParaRPr b="1" cap="none" sz="800" i="0" strike="noStrike" u="none">
              <a:solidFill>
                <a:schemeClr val="lt1"/>
              </a:solidFill>
              <a:latin typeface="Public Sans"/>
              <a:ea typeface="Public Sans"/>
              <a:cs typeface="Public Sans"/>
              <a:sym typeface="Public Sans"/>
            </a:endParaRPr>
          </a:p>
        </p:txBody>
      </p:sp>
      <p:sp>
        <p:nvSpPr>
          <p:cNvPr id="1049206" name="Google Shape;762;p273"/>
          <p:cNvSpPr txBox="1">
            <a:spLocks noGrp="1"/>
          </p:cNvSpPr>
          <p:nvPr>
            <p:ph type="body" idx="1"/>
          </p:nvPr>
        </p:nvSpPr>
        <p:spPr>
          <a:xfrm>
            <a:off x="4940352" y="15055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7" name="Google Shape;763;p273"/>
          <p:cNvSpPr txBox="1">
            <a:spLocks noGrp="1"/>
          </p:cNvSpPr>
          <p:nvPr>
            <p:ph type="body" idx="2"/>
          </p:nvPr>
        </p:nvSpPr>
        <p:spPr>
          <a:xfrm>
            <a:off x="4940352" y="2718701"/>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8" name="Google Shape;764;p273"/>
          <p:cNvSpPr txBox="1">
            <a:spLocks noGrp="1"/>
          </p:cNvSpPr>
          <p:nvPr>
            <p:ph type="body" idx="3"/>
          </p:nvPr>
        </p:nvSpPr>
        <p:spPr>
          <a:xfrm>
            <a:off x="4940352" y="3931097"/>
            <a:ext cx="3597361"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09" name="Google Shape;765;p273"/>
          <p:cNvSpPr txBox="1">
            <a:spLocks noGrp="1"/>
          </p:cNvSpPr>
          <p:nvPr>
            <p:ph type="body" idx="4"/>
          </p:nvPr>
        </p:nvSpPr>
        <p:spPr>
          <a:xfrm>
            <a:off x="608049" y="899045"/>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0" name="Google Shape;766;p273"/>
          <p:cNvSpPr txBox="1">
            <a:spLocks noGrp="1"/>
          </p:cNvSpPr>
          <p:nvPr>
            <p:ph type="body" idx="5"/>
          </p:nvPr>
        </p:nvSpPr>
        <p:spPr>
          <a:xfrm>
            <a:off x="608049" y="2118232"/>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1" name="Google Shape;767;p273"/>
          <p:cNvSpPr txBox="1">
            <a:spLocks noGrp="1"/>
          </p:cNvSpPr>
          <p:nvPr>
            <p:ph type="body" idx="6"/>
          </p:nvPr>
        </p:nvSpPr>
        <p:spPr>
          <a:xfrm>
            <a:off x="608049" y="3325253"/>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12" name="Google Shape;768;p273"/>
          <p:cNvSpPr txBox="1">
            <a:spLocks noGrp="1"/>
          </p:cNvSpPr>
          <p:nvPr>
            <p:ph type="body" idx="7"/>
          </p:nvPr>
        </p:nvSpPr>
        <p:spPr>
          <a:xfrm>
            <a:off x="608049" y="4538360"/>
            <a:ext cx="3597361"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486" name="Shape 769"/>
        <p:cNvGrpSpPr/>
        <p:nvPr/>
      </p:nvGrpSpPr>
      <p:grpSpPr>
        <a:xfrm>
          <a:off x="0" y="0"/>
          <a:ext cx="0" cy="0"/>
          <a:chOff x="0" y="0"/>
          <a:chExt cx="0" cy="0"/>
        </a:xfrm>
      </p:grpSpPr>
      <p:pic>
        <p:nvPicPr>
          <p:cNvPr id="2097308" name="Google Shape;770;p27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721" name="Google Shape;771;p27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2" name="Google Shape;772;p27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87" name="Google Shape;773;p274"/>
          <p:cNvGrpSpPr/>
          <p:nvPr/>
        </p:nvGrpSpPr>
        <p:grpSpPr>
          <a:xfrm>
            <a:off x="914091" y="752041"/>
            <a:ext cx="7280306" cy="4126450"/>
            <a:chOff x="556442" y="752041"/>
            <a:chExt cx="7280306" cy="4126450"/>
          </a:xfrm>
        </p:grpSpPr>
        <p:cxnSp>
          <p:nvCxnSpPr>
            <p:cNvPr id="3145866" name="Google Shape;774;p274"/>
            <p:cNvCxnSpPr>
              <a:cxnSpLocks/>
              <a:stCxn id="1049723" idx="6"/>
              <a:endCxn id="1049727"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7" name="Google Shape;777;p274"/>
            <p:cNvCxnSpPr>
              <a:cxnSpLocks/>
              <a:stCxn id="1049723" idx="6"/>
              <a:endCxn id="1049733"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8" name="Google Shape;779;p274"/>
            <p:cNvCxnSpPr>
              <a:cxnSpLocks/>
              <a:stCxn id="1049723" idx="6"/>
              <a:endCxn id="1049736"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69" name="Google Shape;781;p274"/>
            <p:cNvCxnSpPr>
              <a:cxnSpLocks/>
              <a:stCxn id="1049723" idx="6"/>
              <a:endCxn id="104974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0" name="Google Shape;783;p274"/>
            <p:cNvCxnSpPr>
              <a:cxnSpLocks/>
              <a:stCxn id="1049723" idx="6"/>
              <a:endCxn id="1049742"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1" name="Google Shape;785;p274"/>
            <p:cNvCxnSpPr>
              <a:cxnSpLocks/>
              <a:stCxn id="1049723" idx="6"/>
              <a:endCxn id="104973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72" name="Google Shape;787;p274"/>
            <p:cNvCxnSpPr>
              <a:cxnSpLocks/>
              <a:stCxn id="1049723" idx="6"/>
              <a:endCxn id="1049730"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488" name="Google Shape;789;p274"/>
            <p:cNvGrpSpPr/>
            <p:nvPr/>
          </p:nvGrpSpPr>
          <p:grpSpPr>
            <a:xfrm>
              <a:off x="556442" y="1526794"/>
              <a:ext cx="2576946" cy="2576946"/>
              <a:chOff x="941492" y="1686560"/>
              <a:chExt cx="1876213" cy="1876213"/>
            </a:xfrm>
          </p:grpSpPr>
          <p:sp>
            <p:nvSpPr>
              <p:cNvPr id="1049723" name="Google Shape;775;p274"/>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4" name="Google Shape;790;p274"/>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25" name="Google Shape;791;p274"/>
            <p:cNvSpPr/>
            <p:nvPr/>
          </p:nvSpPr>
          <p:spPr>
            <a:xfrm>
              <a:off x="4529278" y="75204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6" name="Google Shape;792;p274"/>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9727" name="Google Shape;776;p274"/>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28" name="Google Shape;793;p274"/>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29" name="Google Shape;794;p274"/>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9730" name="Google Shape;788;p274"/>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1" name="Google Shape;795;p274"/>
            <p:cNvSpPr/>
            <p:nvPr/>
          </p:nvSpPr>
          <p:spPr>
            <a:xfrm>
              <a:off x="4529278" y="1968387"/>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2" name="Google Shape;796;p274"/>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9733" name="Google Shape;778;p274"/>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4" name="Google Shape;797;p274"/>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5" name="Google Shape;798;p274"/>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9736" name="Google Shape;780;p274"/>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37" name="Google Shape;799;p274"/>
            <p:cNvSpPr/>
            <p:nvPr/>
          </p:nvSpPr>
          <p:spPr>
            <a:xfrm>
              <a:off x="4529278" y="3185221"/>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38" name="Google Shape;800;p274"/>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9739" name="Google Shape;786;p274"/>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0" name="Google Shape;801;p274"/>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1" name="Google Shape;802;p274"/>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742" name="Google Shape;784;p274"/>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43" name="Google Shape;803;p274"/>
            <p:cNvSpPr/>
            <p:nvPr/>
          </p:nvSpPr>
          <p:spPr>
            <a:xfrm>
              <a:off x="4529278" y="4402542"/>
              <a:ext cx="3307470" cy="475949"/>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744" name="Google Shape;804;p274"/>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745" name="Google Shape;782;p274"/>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746" name="Google Shape;805;p274"/>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7" name="Google Shape;806;p274"/>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8" name="Google Shape;807;p274"/>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49" name="Google Shape;808;p274"/>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0" name="Google Shape;809;p274"/>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1" name="Google Shape;810;p274"/>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2" name="Google Shape;811;p274"/>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53" name="Google Shape;812;p274"/>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234" name="Shape 813"/>
        <p:cNvGrpSpPr/>
        <p:nvPr/>
      </p:nvGrpSpPr>
      <p:grpSpPr>
        <a:xfrm>
          <a:off x="0" y="0"/>
          <a:ext cx="0" cy="0"/>
          <a:chOff x="0" y="0"/>
          <a:chExt cx="0" cy="0"/>
        </a:xfrm>
      </p:grpSpPr>
      <p:pic>
        <p:nvPicPr>
          <p:cNvPr id="2097216" name="Google Shape;814;p27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80" name="Google Shape;815;p27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81" name="Google Shape;816;p27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35" name="Google Shape;817;p275"/>
          <p:cNvGrpSpPr/>
          <p:nvPr/>
        </p:nvGrpSpPr>
        <p:grpSpPr>
          <a:xfrm>
            <a:off x="914091" y="752041"/>
            <a:ext cx="7280306" cy="4126450"/>
            <a:chOff x="556442" y="752041"/>
            <a:chExt cx="7280306" cy="4126450"/>
          </a:xfrm>
        </p:grpSpPr>
        <p:cxnSp>
          <p:nvCxnSpPr>
            <p:cNvPr id="3145757" name="Google Shape;818;p275"/>
            <p:cNvCxnSpPr>
              <a:cxnSpLocks/>
              <a:stCxn id="1048982" idx="6"/>
              <a:endCxn id="104898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8" name="Google Shape;821;p275"/>
            <p:cNvCxnSpPr>
              <a:cxnSpLocks/>
              <a:stCxn id="1048982" idx="6"/>
              <a:endCxn id="104899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9" name="Google Shape;823;p275"/>
            <p:cNvCxnSpPr>
              <a:cxnSpLocks/>
              <a:stCxn id="1048982" idx="6"/>
              <a:endCxn id="1048995"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0" name="Google Shape;825;p275"/>
            <p:cNvCxnSpPr>
              <a:cxnSpLocks/>
              <a:stCxn id="1048982" idx="6"/>
              <a:endCxn id="1049004"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1" name="Google Shape;827;p275"/>
            <p:cNvCxnSpPr>
              <a:cxnSpLocks/>
              <a:stCxn id="1048982" idx="6"/>
              <a:endCxn id="104900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2" name="Google Shape;829;p275"/>
            <p:cNvCxnSpPr>
              <a:cxnSpLocks/>
              <a:stCxn id="1048982" idx="6"/>
              <a:endCxn id="1048998"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63" name="Google Shape;831;p275"/>
            <p:cNvCxnSpPr>
              <a:cxnSpLocks/>
              <a:stCxn id="1048982" idx="6"/>
              <a:endCxn id="1048989"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236" name="Google Shape;833;p275"/>
            <p:cNvGrpSpPr/>
            <p:nvPr/>
          </p:nvGrpSpPr>
          <p:grpSpPr>
            <a:xfrm>
              <a:off x="556442" y="1526794"/>
              <a:ext cx="2576946" cy="2576946"/>
              <a:chOff x="941492" y="1686560"/>
              <a:chExt cx="1876213" cy="1876213"/>
            </a:xfrm>
          </p:grpSpPr>
          <p:sp>
            <p:nvSpPr>
              <p:cNvPr id="1048982" name="Google Shape;819;p275"/>
              <p:cNvSpPr/>
              <p:nvPr/>
            </p:nvSpPr>
            <p:spPr>
              <a:xfrm>
                <a:off x="941492" y="1686560"/>
                <a:ext cx="1876213" cy="1876213"/>
              </a:xfrm>
              <a:prstGeom prst="ellipse"/>
              <a:solidFill>
                <a:srgbClr val="D8D8D8"/>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3" name="Google Shape;834;p275"/>
              <p:cNvSpPr/>
              <p:nvPr/>
            </p:nvSpPr>
            <p:spPr>
              <a:xfrm>
                <a:off x="1074172" y="1819240"/>
                <a:ext cx="1610853" cy="1610853"/>
              </a:xfrm>
              <a:prstGeom prst="ellipse"/>
              <a:solidFill>
                <a:srgbClr val="F2F2F2"/>
              </a:solidFill>
              <a:ln w="25400" cap="flat" cmpd="sng">
                <a:solidFill>
                  <a:schemeClr val="lt1"/>
                </a:solidFill>
                <a:prstDash val="solid"/>
                <a:round/>
                <a:headEnd type="none" w="sm" len="sm"/>
                <a:tailEnd type="none" w="sm" len="sm"/>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984" name="Google Shape;835;p275"/>
            <p:cNvSpPr/>
            <p:nvPr/>
          </p:nvSpPr>
          <p:spPr>
            <a:xfrm>
              <a:off x="4529278" y="75204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5" name="Google Shape;836;p275"/>
            <p:cNvSpPr/>
            <p:nvPr/>
          </p:nvSpPr>
          <p:spPr>
            <a:xfrm>
              <a:off x="4076310" y="75204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01</a:t>
              </a:r>
              <a:endParaRPr b="0" cap="none" sz="1200" i="1" strike="noStrike" u="none">
                <a:solidFill>
                  <a:schemeClr val="dk1"/>
                </a:solidFill>
                <a:latin typeface="Public Sans"/>
                <a:ea typeface="Public Sans"/>
                <a:cs typeface="Public Sans"/>
                <a:sym typeface="Public Sans"/>
              </a:endParaRPr>
            </a:p>
          </p:txBody>
        </p:sp>
        <p:sp>
          <p:nvSpPr>
            <p:cNvPr id="1048986" name="Google Shape;820;p275"/>
            <p:cNvSpPr/>
            <p:nvPr/>
          </p:nvSpPr>
          <p:spPr>
            <a:xfrm rot="-5400000">
              <a:off x="3941773" y="927732"/>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87" name="Google Shape;837;p275"/>
            <p:cNvSpPr/>
            <p:nvPr/>
          </p:nvSpPr>
          <p:spPr>
            <a:xfrm>
              <a:off x="4529278" y="136015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88" name="Google Shape;838;p275"/>
            <p:cNvSpPr/>
            <p:nvPr/>
          </p:nvSpPr>
          <p:spPr>
            <a:xfrm>
              <a:off x="4076309" y="136003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02</a:t>
              </a:r>
              <a:endParaRPr b="0" cap="none" sz="1200" i="1" strike="noStrike" u="none">
                <a:solidFill>
                  <a:schemeClr val="dk1"/>
                </a:solidFill>
                <a:latin typeface="Public Sans"/>
                <a:ea typeface="Public Sans"/>
                <a:cs typeface="Public Sans"/>
                <a:sym typeface="Public Sans"/>
              </a:endParaRPr>
            </a:p>
          </p:txBody>
        </p:sp>
        <p:sp>
          <p:nvSpPr>
            <p:cNvPr id="1048989" name="Google Shape;832;p275"/>
            <p:cNvSpPr/>
            <p:nvPr/>
          </p:nvSpPr>
          <p:spPr>
            <a:xfrm rot="-5400000">
              <a:off x="3941772" y="1535783"/>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0" name="Google Shape;839;p275"/>
            <p:cNvSpPr/>
            <p:nvPr/>
          </p:nvSpPr>
          <p:spPr>
            <a:xfrm>
              <a:off x="4529278" y="1968387"/>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1" name="Google Shape;840;p275"/>
            <p:cNvSpPr/>
            <p:nvPr/>
          </p:nvSpPr>
          <p:spPr>
            <a:xfrm>
              <a:off x="4076308" y="196814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03</a:t>
              </a:r>
              <a:endParaRPr b="0" cap="none" sz="1200" i="1" strike="noStrike" u="none">
                <a:solidFill>
                  <a:schemeClr val="dk1"/>
                </a:solidFill>
                <a:latin typeface="Public Sans"/>
                <a:ea typeface="Public Sans"/>
                <a:cs typeface="Public Sans"/>
                <a:sym typeface="Public Sans"/>
              </a:endParaRPr>
            </a:p>
          </p:txBody>
        </p:sp>
        <p:sp>
          <p:nvSpPr>
            <p:cNvPr id="1048992" name="Google Shape;822;p275"/>
            <p:cNvSpPr/>
            <p:nvPr/>
          </p:nvSpPr>
          <p:spPr>
            <a:xfrm rot="-5400000">
              <a:off x="3941771" y="2143956"/>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3" name="Google Shape;841;p275"/>
            <p:cNvSpPr/>
            <p:nvPr/>
          </p:nvSpPr>
          <p:spPr>
            <a:xfrm>
              <a:off x="4529278" y="2576743"/>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4" name="Google Shape;842;p275"/>
            <p:cNvSpPr/>
            <p:nvPr/>
          </p:nvSpPr>
          <p:spPr>
            <a:xfrm>
              <a:off x="4076307" y="2576377"/>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04</a:t>
              </a:r>
              <a:endParaRPr b="0" cap="none" sz="1200" i="1" strike="noStrike" u="none">
                <a:solidFill>
                  <a:schemeClr val="dk1"/>
                </a:solidFill>
                <a:latin typeface="Public Sans"/>
                <a:ea typeface="Public Sans"/>
                <a:cs typeface="Public Sans"/>
                <a:sym typeface="Public Sans"/>
              </a:endParaRPr>
            </a:p>
          </p:txBody>
        </p:sp>
        <p:sp>
          <p:nvSpPr>
            <p:cNvPr id="1048995" name="Google Shape;824;p275"/>
            <p:cNvSpPr/>
            <p:nvPr/>
          </p:nvSpPr>
          <p:spPr>
            <a:xfrm rot="-5400000">
              <a:off x="3941770" y="2752251"/>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6" name="Google Shape;843;p275"/>
            <p:cNvSpPr/>
            <p:nvPr/>
          </p:nvSpPr>
          <p:spPr>
            <a:xfrm>
              <a:off x="4529278" y="3185221"/>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8997" name="Google Shape;844;p275"/>
            <p:cNvSpPr/>
            <p:nvPr/>
          </p:nvSpPr>
          <p:spPr>
            <a:xfrm>
              <a:off x="4076306" y="3184733"/>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05</a:t>
              </a:r>
              <a:endParaRPr b="0" cap="none" sz="1200" i="1" strike="noStrike" u="none">
                <a:solidFill>
                  <a:schemeClr val="dk1"/>
                </a:solidFill>
                <a:latin typeface="Public Sans"/>
                <a:ea typeface="Public Sans"/>
                <a:cs typeface="Public Sans"/>
                <a:sym typeface="Public Sans"/>
              </a:endParaRPr>
            </a:p>
          </p:txBody>
        </p:sp>
        <p:sp>
          <p:nvSpPr>
            <p:cNvPr id="1048998" name="Google Shape;830;p275"/>
            <p:cNvSpPr/>
            <p:nvPr/>
          </p:nvSpPr>
          <p:spPr>
            <a:xfrm rot="-5400000">
              <a:off x="3941769" y="3360668"/>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99" name="Google Shape;845;p275"/>
            <p:cNvSpPr/>
            <p:nvPr/>
          </p:nvSpPr>
          <p:spPr>
            <a:xfrm>
              <a:off x="4529278" y="3793821"/>
              <a:ext cx="3307470" cy="475949"/>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0" name="Google Shape;846;p275"/>
            <p:cNvSpPr/>
            <p:nvPr/>
          </p:nvSpPr>
          <p:spPr>
            <a:xfrm>
              <a:off x="4076305" y="3793211"/>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06</a:t>
              </a:r>
              <a:endParaRPr b="0" cap="none" sz="1200" i="1" strike="noStrike" u="none">
                <a:solidFill>
                  <a:schemeClr val="dk1"/>
                </a:solidFill>
                <a:latin typeface="Public Sans"/>
                <a:ea typeface="Public Sans"/>
                <a:cs typeface="Public Sans"/>
                <a:sym typeface="Public Sans"/>
              </a:endParaRPr>
            </a:p>
          </p:txBody>
        </p:sp>
        <p:sp>
          <p:nvSpPr>
            <p:cNvPr id="1049001" name="Google Shape;828;p275"/>
            <p:cNvSpPr/>
            <p:nvPr/>
          </p:nvSpPr>
          <p:spPr>
            <a:xfrm rot="-5400000">
              <a:off x="3941768" y="396920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02" name="Google Shape;847;p275"/>
            <p:cNvSpPr/>
            <p:nvPr/>
          </p:nvSpPr>
          <p:spPr>
            <a:xfrm>
              <a:off x="4529278" y="4402542"/>
              <a:ext cx="3307470" cy="47594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300" i="0" strike="noStrike" u="none">
                <a:solidFill>
                  <a:schemeClr val="lt1"/>
                </a:solidFill>
                <a:latin typeface="Public Sans"/>
                <a:ea typeface="Public Sans"/>
                <a:cs typeface="Public Sans"/>
                <a:sym typeface="Public Sans"/>
              </a:endParaRPr>
            </a:p>
          </p:txBody>
        </p:sp>
        <p:sp>
          <p:nvSpPr>
            <p:cNvPr id="1049003" name="Google Shape;848;p275"/>
            <p:cNvSpPr/>
            <p:nvPr/>
          </p:nvSpPr>
          <p:spPr>
            <a:xfrm>
              <a:off x="4076304" y="4401810"/>
              <a:ext cx="475827" cy="475827"/>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0" cap="none" sz="1200" i="1" lang="en-US" strike="noStrike" u="none">
                  <a:solidFill>
                    <a:schemeClr val="dk1"/>
                  </a:solidFill>
                  <a:latin typeface="Public Sans"/>
                  <a:ea typeface="Public Sans"/>
                  <a:cs typeface="Public Sans"/>
                  <a:sym typeface="Public Sans"/>
                </a:rPr>
                <a:t>07</a:t>
              </a:r>
              <a:endParaRPr b="0" cap="none" sz="1200" i="1" strike="noStrike" u="none">
                <a:solidFill>
                  <a:schemeClr val="dk1"/>
                </a:solidFill>
                <a:latin typeface="Public Sans"/>
                <a:ea typeface="Public Sans"/>
                <a:cs typeface="Public Sans"/>
                <a:sym typeface="Public Sans"/>
              </a:endParaRPr>
            </a:p>
          </p:txBody>
        </p:sp>
        <p:sp>
          <p:nvSpPr>
            <p:cNvPr id="1049004" name="Google Shape;826;p275"/>
            <p:cNvSpPr/>
            <p:nvPr/>
          </p:nvSpPr>
          <p:spPr>
            <a:xfrm rot="-5400000">
              <a:off x="3941767" y="4577867"/>
              <a:ext cx="144497" cy="124566"/>
            </a:xfrm>
            <a:prstGeom prst="triangle">
              <a:avLst>
                <a:gd name="adj" fmla="val 50000"/>
              </a:avLst>
            </a:prstGeom>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005" name="Google Shape;849;p275"/>
          <p:cNvSpPr txBox="1">
            <a:spLocks noGrp="1"/>
          </p:cNvSpPr>
          <p:nvPr>
            <p:ph type="body" idx="1"/>
          </p:nvPr>
        </p:nvSpPr>
        <p:spPr>
          <a:xfrm>
            <a:off x="1345189" y="26542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6" name="Google Shape;850;p275"/>
          <p:cNvSpPr txBox="1">
            <a:spLocks noGrp="1"/>
          </p:cNvSpPr>
          <p:nvPr>
            <p:ph type="body" idx="2"/>
          </p:nvPr>
        </p:nvSpPr>
        <p:spPr>
          <a:xfrm>
            <a:off x="5044082" y="26370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7" name="Google Shape;851;p275"/>
          <p:cNvSpPr txBox="1">
            <a:spLocks noGrp="1"/>
          </p:cNvSpPr>
          <p:nvPr>
            <p:ph type="body" idx="3"/>
          </p:nvPr>
        </p:nvSpPr>
        <p:spPr>
          <a:xfrm>
            <a:off x="5044082" y="808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8" name="Google Shape;852;p275"/>
          <p:cNvSpPr txBox="1">
            <a:spLocks noGrp="1"/>
          </p:cNvSpPr>
          <p:nvPr>
            <p:ph type="body" idx="4"/>
          </p:nvPr>
        </p:nvSpPr>
        <p:spPr>
          <a:xfrm>
            <a:off x="5044082" y="4465835"/>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09" name="Google Shape;853;p275"/>
          <p:cNvSpPr txBox="1">
            <a:spLocks noGrp="1"/>
          </p:cNvSpPr>
          <p:nvPr>
            <p:ph type="body" idx="5"/>
          </p:nvPr>
        </p:nvSpPr>
        <p:spPr>
          <a:xfrm>
            <a:off x="5044082" y="38562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0" name="Google Shape;854;p275"/>
          <p:cNvSpPr txBox="1">
            <a:spLocks noGrp="1"/>
          </p:cNvSpPr>
          <p:nvPr>
            <p:ph type="body" idx="6"/>
          </p:nvPr>
        </p:nvSpPr>
        <p:spPr>
          <a:xfrm>
            <a:off x="5044082" y="32466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1" name="Google Shape;855;p275"/>
          <p:cNvSpPr txBox="1">
            <a:spLocks noGrp="1"/>
          </p:cNvSpPr>
          <p:nvPr>
            <p:ph type="body" idx="7"/>
          </p:nvPr>
        </p:nvSpPr>
        <p:spPr>
          <a:xfrm>
            <a:off x="5044082" y="20274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12" name="Google Shape;856;p275"/>
          <p:cNvSpPr txBox="1">
            <a:spLocks noGrp="1"/>
          </p:cNvSpPr>
          <p:nvPr>
            <p:ph type="body" idx="8"/>
          </p:nvPr>
        </p:nvSpPr>
        <p:spPr>
          <a:xfrm>
            <a:off x="5044082" y="1417836"/>
            <a:ext cx="3070107" cy="358775"/>
          </a:xfrm>
          <a:prstGeom prst="rect"/>
          <a:noFill/>
          <a:ln>
            <a:noFill/>
          </a:ln>
        </p:spPr>
        <p:txBody>
          <a:bodyPr anchor="ctr" anchorCtr="0" bIns="45700" lIns="91425" rIns="91425" spcFirstLastPara="1" tIns="45700" wrap="square">
            <a:normAutofit/>
          </a:bodyPr>
          <a:lstStyle>
            <a:lvl1pPr algn="l" indent="-228600" lvl="0" marL="457200" marR="0" rtl="0">
              <a:lnSpc>
                <a:spcPct val="100000"/>
              </a:lnSpc>
              <a:spcBef>
                <a:spcPts val="0"/>
              </a:spcBef>
              <a:spcAft>
                <a:spcPts val="0"/>
              </a:spcAft>
              <a:buClr>
                <a:schemeClr val="lt1"/>
              </a:buClr>
              <a:buSzPts val="1400"/>
              <a:buFont typeface="Arial" panose="020B0604020202020204"/>
              <a:buNone/>
              <a:defRPr b="1" cap="none" sz="1300" i="0" strike="noStrike" u="none">
                <a:solidFill>
                  <a:schemeClr val="lt1"/>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441" name="Shape 857"/>
        <p:cNvGrpSpPr/>
        <p:nvPr/>
      </p:nvGrpSpPr>
      <p:grpSpPr>
        <a:xfrm>
          <a:off x="0" y="0"/>
          <a:ext cx="0" cy="0"/>
          <a:chOff x="0" y="0"/>
          <a:chExt cx="0" cy="0"/>
        </a:xfrm>
      </p:grpSpPr>
      <p:sp>
        <p:nvSpPr>
          <p:cNvPr id="1049626" name="Google Shape;858;p276"/>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302" name="Google Shape;859;p27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27" name="Google Shape;860;p27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28" name="Google Shape;861;p27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42" name="Google Shape;862;p276"/>
          <p:cNvGrpSpPr/>
          <p:nvPr/>
        </p:nvGrpSpPr>
        <p:grpSpPr>
          <a:xfrm>
            <a:off x="716012" y="759582"/>
            <a:ext cx="3556067" cy="4132337"/>
            <a:chOff x="520700" y="759582"/>
            <a:chExt cx="3556067" cy="4132337"/>
          </a:xfrm>
        </p:grpSpPr>
        <p:cxnSp>
          <p:nvCxnSpPr>
            <p:cNvPr id="3145846" name="Google Shape;863;p276"/>
            <p:cNvCxnSpPr>
              <a:cxnSpLocks/>
              <a:stCxn id="1049629" idx="6"/>
              <a:endCxn id="1049630"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7" name="Google Shape;866;p276"/>
            <p:cNvCxnSpPr>
              <a:cxnSpLocks/>
              <a:stCxn id="1049629" idx="6"/>
              <a:endCxn id="1049632"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8" name="Google Shape;868;p276"/>
            <p:cNvCxnSpPr>
              <a:cxnSpLocks/>
              <a:stCxn id="1049629" idx="6"/>
              <a:endCxn id="1049638"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49" name="Google Shape;870;p276"/>
            <p:cNvCxnSpPr>
              <a:cxnSpLocks/>
              <a:stCxn id="1049629" idx="6"/>
              <a:endCxn id="104964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0" name="Google Shape;872;p276"/>
            <p:cNvCxnSpPr>
              <a:cxnSpLocks/>
              <a:stCxn id="1049629" idx="6"/>
              <a:endCxn id="104963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1" name="Google Shape;874;p276"/>
            <p:cNvCxnSpPr>
              <a:cxnSpLocks/>
              <a:stCxn id="1049629" idx="6"/>
              <a:endCxn id="1049634"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52" name="Google Shape;876;p276"/>
            <p:cNvCxnSpPr>
              <a:cxnSpLocks/>
              <a:endCxn id="1049640"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629" name="Google Shape;864;p276"/>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443" name="Google Shape;878;p276"/>
            <p:cNvGrpSpPr/>
            <p:nvPr/>
          </p:nvGrpSpPr>
          <p:grpSpPr>
            <a:xfrm>
              <a:off x="3420306" y="759582"/>
              <a:ext cx="656461" cy="4132337"/>
              <a:chOff x="3522182" y="752447"/>
              <a:chExt cx="656468" cy="4132036"/>
            </a:xfrm>
          </p:grpSpPr>
          <p:grpSp>
            <p:nvGrpSpPr>
              <p:cNvPr id="444" name="Google Shape;879;p276"/>
              <p:cNvGrpSpPr/>
              <p:nvPr/>
            </p:nvGrpSpPr>
            <p:grpSpPr>
              <a:xfrm>
                <a:off x="3522182" y="752447"/>
                <a:ext cx="656468" cy="419144"/>
                <a:chOff x="3522182" y="782927"/>
                <a:chExt cx="656468" cy="419144"/>
              </a:xfrm>
            </p:grpSpPr>
            <p:sp>
              <p:nvSpPr>
                <p:cNvPr id="1049630" name="Google Shape;865;p276"/>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1" name="Google Shape;880;p276"/>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445" name="Google Shape;881;p276"/>
              <p:cNvGrpSpPr/>
              <p:nvPr/>
            </p:nvGrpSpPr>
            <p:grpSpPr>
              <a:xfrm>
                <a:off x="3522182" y="1371527"/>
                <a:ext cx="656467" cy="419144"/>
                <a:chOff x="3522182" y="1395657"/>
                <a:chExt cx="656467" cy="419144"/>
              </a:xfrm>
            </p:grpSpPr>
            <p:sp>
              <p:nvSpPr>
                <p:cNvPr id="1049632" name="Google Shape;867;p276"/>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3" name="Google Shape;882;p276"/>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446" name="Google Shape;883;p276"/>
              <p:cNvGrpSpPr/>
              <p:nvPr/>
            </p:nvGrpSpPr>
            <p:grpSpPr>
              <a:xfrm>
                <a:off x="3522182" y="3228607"/>
                <a:ext cx="656467" cy="417878"/>
                <a:chOff x="3522182" y="3233686"/>
                <a:chExt cx="656467" cy="417878"/>
              </a:xfrm>
            </p:grpSpPr>
            <p:sp>
              <p:nvSpPr>
                <p:cNvPr id="1049634" name="Google Shape;875;p276"/>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5" name="Google Shape;884;p276"/>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447" name="Google Shape;885;p276"/>
              <p:cNvGrpSpPr/>
              <p:nvPr/>
            </p:nvGrpSpPr>
            <p:grpSpPr>
              <a:xfrm>
                <a:off x="3522182" y="3846259"/>
                <a:ext cx="656467" cy="419144"/>
                <a:chOff x="3522182" y="3844987"/>
                <a:chExt cx="656467" cy="419144"/>
              </a:xfrm>
            </p:grpSpPr>
            <p:sp>
              <p:nvSpPr>
                <p:cNvPr id="1049636" name="Google Shape;873;p276"/>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7" name="Google Shape;886;p276"/>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448" name="Google Shape;887;p276"/>
              <p:cNvGrpSpPr/>
              <p:nvPr/>
            </p:nvGrpSpPr>
            <p:grpSpPr>
              <a:xfrm>
                <a:off x="3522182" y="1990447"/>
                <a:ext cx="656467" cy="417878"/>
                <a:chOff x="3522182" y="2008227"/>
                <a:chExt cx="656467" cy="417878"/>
              </a:xfrm>
            </p:grpSpPr>
            <p:sp>
              <p:nvSpPr>
                <p:cNvPr id="1049638" name="Google Shape;869;p276"/>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39" name="Google Shape;888;p276"/>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449" name="Google Shape;889;p276"/>
              <p:cNvGrpSpPr/>
              <p:nvPr/>
            </p:nvGrpSpPr>
            <p:grpSpPr>
              <a:xfrm>
                <a:off x="3522182" y="2609527"/>
                <a:ext cx="656467" cy="417878"/>
                <a:chOff x="3522182" y="2620957"/>
                <a:chExt cx="656467" cy="417878"/>
              </a:xfrm>
            </p:grpSpPr>
            <p:sp>
              <p:nvSpPr>
                <p:cNvPr id="1049640" name="Google Shape;877;p276"/>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1" name="Google Shape;890;p276"/>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450" name="Google Shape;891;p276"/>
              <p:cNvGrpSpPr/>
              <p:nvPr/>
            </p:nvGrpSpPr>
            <p:grpSpPr>
              <a:xfrm>
                <a:off x="3522182" y="4465339"/>
                <a:ext cx="656467" cy="419144"/>
                <a:chOff x="3522182" y="4457719"/>
                <a:chExt cx="656467" cy="419144"/>
              </a:xfrm>
            </p:grpSpPr>
            <p:sp>
              <p:nvSpPr>
                <p:cNvPr id="1049642" name="Google Shape;871;p276"/>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643" name="Google Shape;892;p276"/>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644" name="Google Shape;893;p276"/>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5" name="Google Shape;894;p276"/>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6" name="Google Shape;895;p276"/>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7" name="Google Shape;896;p276"/>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8" name="Google Shape;897;p276"/>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49" name="Google Shape;898;p276"/>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0" name="Google Shape;899;p276"/>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51" name="Google Shape;900;p276"/>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272" name="Shape 901"/>
        <p:cNvGrpSpPr/>
        <p:nvPr/>
      </p:nvGrpSpPr>
      <p:grpSpPr>
        <a:xfrm>
          <a:off x="0" y="0"/>
          <a:ext cx="0" cy="0"/>
          <a:chOff x="0" y="0"/>
          <a:chExt cx="0" cy="0"/>
        </a:xfrm>
      </p:grpSpPr>
      <p:sp>
        <p:nvSpPr>
          <p:cNvPr id="1049092" name="Google Shape;902;p277"/>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225" name="Google Shape;903;p27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93" name="Google Shape;904;p27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94" name="Google Shape;905;p27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73" name="Google Shape;906;p277"/>
          <p:cNvGrpSpPr/>
          <p:nvPr/>
        </p:nvGrpSpPr>
        <p:grpSpPr>
          <a:xfrm>
            <a:off x="716012" y="759582"/>
            <a:ext cx="3556067" cy="4132337"/>
            <a:chOff x="520700" y="759582"/>
            <a:chExt cx="3556067" cy="4132337"/>
          </a:xfrm>
        </p:grpSpPr>
        <p:cxnSp>
          <p:nvCxnSpPr>
            <p:cNvPr id="3145780" name="Google Shape;907;p277"/>
            <p:cNvCxnSpPr>
              <a:cxnSpLocks/>
              <a:stCxn id="1049095" idx="6"/>
              <a:endCxn id="104909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1" name="Google Shape;910;p277"/>
            <p:cNvCxnSpPr>
              <a:cxnSpLocks/>
              <a:stCxn id="1049095" idx="6"/>
              <a:endCxn id="104909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2" name="Google Shape;912;p277"/>
            <p:cNvCxnSpPr>
              <a:cxnSpLocks/>
              <a:stCxn id="1049095" idx="6"/>
              <a:endCxn id="1049104"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3" name="Google Shape;914;p277"/>
            <p:cNvCxnSpPr>
              <a:cxnSpLocks/>
              <a:stCxn id="1049095" idx="6"/>
              <a:endCxn id="104910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4" name="Google Shape;916;p277"/>
            <p:cNvCxnSpPr>
              <a:cxnSpLocks/>
              <a:stCxn id="1049095" idx="6"/>
              <a:endCxn id="1049102"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5" name="Google Shape;918;p277"/>
            <p:cNvCxnSpPr>
              <a:cxnSpLocks/>
              <a:stCxn id="1049095" idx="6"/>
              <a:endCxn id="1049100"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86" name="Google Shape;920;p277"/>
            <p:cNvCxnSpPr>
              <a:cxnSpLocks/>
              <a:endCxn id="1049106"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9095" name="Google Shape;908;p277"/>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74" name="Google Shape;922;p277"/>
            <p:cNvGrpSpPr/>
            <p:nvPr/>
          </p:nvGrpSpPr>
          <p:grpSpPr>
            <a:xfrm>
              <a:off x="3420306" y="759582"/>
              <a:ext cx="656461" cy="4132337"/>
              <a:chOff x="3522182" y="752447"/>
              <a:chExt cx="656468" cy="4132036"/>
            </a:xfrm>
          </p:grpSpPr>
          <p:grpSp>
            <p:nvGrpSpPr>
              <p:cNvPr id="275" name="Google Shape;923;p277"/>
              <p:cNvGrpSpPr/>
              <p:nvPr/>
            </p:nvGrpSpPr>
            <p:grpSpPr>
              <a:xfrm>
                <a:off x="3522182" y="752447"/>
                <a:ext cx="656468" cy="419144"/>
                <a:chOff x="3522182" y="782927"/>
                <a:chExt cx="656468" cy="419144"/>
              </a:xfrm>
            </p:grpSpPr>
            <p:sp>
              <p:nvSpPr>
                <p:cNvPr id="1049096" name="Google Shape;909;p277"/>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097" name="Google Shape;924;p277"/>
                <p:cNvSpPr/>
                <p:nvPr/>
              </p:nvSpPr>
              <p:spPr>
                <a:xfrm>
                  <a:off x="3759471" y="782927"/>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76" name="Google Shape;925;p277"/>
              <p:cNvGrpSpPr/>
              <p:nvPr/>
            </p:nvGrpSpPr>
            <p:grpSpPr>
              <a:xfrm>
                <a:off x="3522182" y="1371527"/>
                <a:ext cx="656467" cy="419144"/>
                <a:chOff x="3522182" y="1395657"/>
                <a:chExt cx="656467" cy="419144"/>
              </a:xfrm>
            </p:grpSpPr>
            <p:sp>
              <p:nvSpPr>
                <p:cNvPr id="1049098" name="Google Shape;911;p277"/>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099" name="Google Shape;926;p277"/>
                <p:cNvSpPr/>
                <p:nvPr/>
              </p:nvSpPr>
              <p:spPr>
                <a:xfrm>
                  <a:off x="3759470" y="139565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77" name="Google Shape;927;p277"/>
              <p:cNvGrpSpPr/>
              <p:nvPr/>
            </p:nvGrpSpPr>
            <p:grpSpPr>
              <a:xfrm>
                <a:off x="3522182" y="3228607"/>
                <a:ext cx="656467" cy="417878"/>
                <a:chOff x="3522182" y="3233686"/>
                <a:chExt cx="656467" cy="417878"/>
              </a:xfrm>
            </p:grpSpPr>
            <p:sp>
              <p:nvSpPr>
                <p:cNvPr id="1049100" name="Google Shape;919;p277"/>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1" name="Google Shape;928;p277"/>
                <p:cNvSpPr/>
                <p:nvPr/>
              </p:nvSpPr>
              <p:spPr>
                <a:xfrm>
                  <a:off x="3759470" y="3233686"/>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78" name="Google Shape;929;p277"/>
              <p:cNvGrpSpPr/>
              <p:nvPr/>
            </p:nvGrpSpPr>
            <p:grpSpPr>
              <a:xfrm>
                <a:off x="3522182" y="3846259"/>
                <a:ext cx="656467" cy="419144"/>
                <a:chOff x="3522182" y="3844987"/>
                <a:chExt cx="656467" cy="419144"/>
              </a:xfrm>
            </p:grpSpPr>
            <p:sp>
              <p:nvSpPr>
                <p:cNvPr id="1049102" name="Google Shape;917;p277"/>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3" name="Google Shape;930;p277"/>
                <p:cNvSpPr/>
                <p:nvPr/>
              </p:nvSpPr>
              <p:spPr>
                <a:xfrm>
                  <a:off x="3759470" y="3844987"/>
                  <a:ext cx="419179" cy="419144"/>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79" name="Google Shape;931;p277"/>
              <p:cNvGrpSpPr/>
              <p:nvPr/>
            </p:nvGrpSpPr>
            <p:grpSpPr>
              <a:xfrm>
                <a:off x="3522182" y="1990447"/>
                <a:ext cx="656467" cy="417878"/>
                <a:chOff x="3522182" y="2008227"/>
                <a:chExt cx="656467" cy="417878"/>
              </a:xfrm>
            </p:grpSpPr>
            <p:sp>
              <p:nvSpPr>
                <p:cNvPr id="1049104" name="Google Shape;913;p277"/>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5" name="Google Shape;932;p277"/>
                <p:cNvSpPr/>
                <p:nvPr/>
              </p:nvSpPr>
              <p:spPr>
                <a:xfrm>
                  <a:off x="3759470" y="2008227"/>
                  <a:ext cx="419179" cy="417878"/>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80" name="Google Shape;933;p277"/>
              <p:cNvGrpSpPr/>
              <p:nvPr/>
            </p:nvGrpSpPr>
            <p:grpSpPr>
              <a:xfrm>
                <a:off x="3522182" y="2609527"/>
                <a:ext cx="656467" cy="417878"/>
                <a:chOff x="3522182" y="2620957"/>
                <a:chExt cx="656467" cy="417878"/>
              </a:xfrm>
            </p:grpSpPr>
            <p:sp>
              <p:nvSpPr>
                <p:cNvPr id="1049106" name="Google Shape;921;p277"/>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7" name="Google Shape;934;p277"/>
                <p:cNvSpPr/>
                <p:nvPr/>
              </p:nvSpPr>
              <p:spPr>
                <a:xfrm>
                  <a:off x="3759470" y="2620957"/>
                  <a:ext cx="419179" cy="417878"/>
                </a:xfrm>
                <a:prstGeom prst="ellipse"/>
                <a:solidFill>
                  <a:schemeClr val="accent1"/>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81" name="Google Shape;935;p277"/>
              <p:cNvGrpSpPr/>
              <p:nvPr/>
            </p:nvGrpSpPr>
            <p:grpSpPr>
              <a:xfrm>
                <a:off x="3522182" y="4465339"/>
                <a:ext cx="656467" cy="419144"/>
                <a:chOff x="3522182" y="4457719"/>
                <a:chExt cx="656467" cy="419144"/>
              </a:xfrm>
            </p:grpSpPr>
            <p:sp>
              <p:nvSpPr>
                <p:cNvPr id="1049108" name="Google Shape;915;p277"/>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109" name="Google Shape;936;p277"/>
                <p:cNvSpPr/>
                <p:nvPr/>
              </p:nvSpPr>
              <p:spPr>
                <a:xfrm>
                  <a:off x="3759470" y="4457719"/>
                  <a:ext cx="419179" cy="419144"/>
                </a:xfrm>
                <a:prstGeom prst="ellipse"/>
                <a:solidFill>
                  <a:schemeClr val="dk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9110" name="Google Shape;937;p277"/>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1" name="Google Shape;938;p277"/>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2" name="Google Shape;939;p277"/>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3" name="Google Shape;940;p277"/>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4" name="Google Shape;941;p277"/>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5" name="Google Shape;942;p277"/>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6" name="Google Shape;943;p277"/>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17" name="Google Shape;944;p277"/>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99" name="Shape 945"/>
        <p:cNvGrpSpPr/>
        <p:nvPr/>
      </p:nvGrpSpPr>
      <p:grpSpPr>
        <a:xfrm>
          <a:off x="0" y="0"/>
          <a:ext cx="0" cy="0"/>
          <a:chOff x="0" y="0"/>
          <a:chExt cx="0" cy="0"/>
        </a:xfrm>
      </p:grpSpPr>
      <p:sp>
        <p:nvSpPr>
          <p:cNvPr id="1048841" name="Google Shape;946;p278"/>
          <p:cNvSpPr/>
          <p:nvPr/>
        </p:nvSpPr>
        <p:spPr>
          <a:xfrm>
            <a:off x="0" y="1"/>
            <a:ext cx="9143999" cy="5143499"/>
          </a:xfrm>
          <a:prstGeom prst="rect"/>
          <a:solidFill>
            <a:srgbClr val="F2F2F2">
              <a:alpha val="94901"/>
            </a:srgbClr>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chemeClr val="dk1"/>
              </a:buClr>
              <a:buSzPts val="1050"/>
              <a:buFont typeface="Calibri" panose="020F0502020204030204"/>
              <a:buNone/>
            </a:pPr>
            <a:endParaRPr b="1" cap="none" sz="1050" i="0" strike="noStrike" u="none">
              <a:solidFill>
                <a:schemeClr val="lt1"/>
              </a:solidFill>
              <a:latin typeface="Public Sans"/>
              <a:ea typeface="Public Sans"/>
              <a:cs typeface="Public Sans"/>
              <a:sym typeface="Public Sans"/>
            </a:endParaRPr>
          </a:p>
        </p:txBody>
      </p:sp>
      <p:pic>
        <p:nvPicPr>
          <p:cNvPr id="2097194" name="Google Shape;947;p27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42" name="Google Shape;948;p27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43" name="Google Shape;949;p27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0" name="Google Shape;950;p278"/>
          <p:cNvGrpSpPr/>
          <p:nvPr/>
        </p:nvGrpSpPr>
        <p:grpSpPr>
          <a:xfrm>
            <a:off x="716012" y="759582"/>
            <a:ext cx="3556067" cy="4132337"/>
            <a:chOff x="520700" y="759582"/>
            <a:chExt cx="3556067" cy="4132337"/>
          </a:xfrm>
        </p:grpSpPr>
        <p:cxnSp>
          <p:nvCxnSpPr>
            <p:cNvPr id="3145746" name="Google Shape;951;p278"/>
            <p:cNvCxnSpPr>
              <a:cxnSpLocks/>
              <a:stCxn id="1048844" idx="6"/>
              <a:endCxn id="104884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7" name="Google Shape;954;p278"/>
            <p:cNvCxnSpPr>
              <a:cxnSpLocks/>
              <a:stCxn id="1048844" idx="6"/>
              <a:endCxn id="104884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8" name="Google Shape;956;p278"/>
            <p:cNvCxnSpPr>
              <a:cxnSpLocks/>
              <a:stCxn id="1048844" idx="6"/>
              <a:endCxn id="104885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49" name="Google Shape;958;p278"/>
            <p:cNvCxnSpPr>
              <a:cxnSpLocks/>
              <a:stCxn id="1048844" idx="6"/>
              <a:endCxn id="1048857"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0" name="Google Shape;960;p278"/>
            <p:cNvCxnSpPr>
              <a:cxnSpLocks/>
              <a:stCxn id="1048844" idx="6"/>
              <a:endCxn id="104885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1" name="Google Shape;962;p278"/>
            <p:cNvCxnSpPr>
              <a:cxnSpLocks/>
              <a:stCxn id="1048844" idx="6"/>
              <a:endCxn id="104884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52" name="Google Shape;964;p278"/>
            <p:cNvCxnSpPr>
              <a:cxnSpLocks/>
              <a:endCxn id="1048855" idx="2"/>
            </p:cNvCxnSpPr>
            <p:nvPr/>
          </p:nvCxnSpPr>
          <p:spPr>
            <a:xfrm>
              <a:off x="2484306" y="2825752"/>
              <a:ext cx="936000" cy="0"/>
            </a:xfrm>
            <a:prstGeom prst="straightConnector1"/>
            <a:noFill/>
            <a:ln w="12700" cap="flat" cmpd="sng">
              <a:solidFill>
                <a:srgbClr val="D8D8D8"/>
              </a:solidFill>
              <a:prstDash val="solid"/>
              <a:round/>
              <a:headEnd type="none" w="sm" len="sm"/>
              <a:tailEnd type="none" w="sm" len="sm"/>
            </a:ln>
          </p:spPr>
        </p:cxnSp>
        <p:sp>
          <p:nvSpPr>
            <p:cNvPr id="1048844" name="Google Shape;952;p278"/>
            <p:cNvSpPr/>
            <p:nvPr/>
          </p:nvSpPr>
          <p:spPr>
            <a:xfrm>
              <a:off x="520700" y="1843088"/>
              <a:ext cx="1963738" cy="1965325"/>
            </a:xfrm>
            <a:prstGeom prst="ellipse"/>
            <a:solidFill>
              <a:srgbClr val="F2F2F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grpSp>
          <p:nvGrpSpPr>
            <p:cNvPr id="201" name="Google Shape;966;p278"/>
            <p:cNvGrpSpPr/>
            <p:nvPr/>
          </p:nvGrpSpPr>
          <p:grpSpPr>
            <a:xfrm>
              <a:off x="3420306" y="759582"/>
              <a:ext cx="656461" cy="4132337"/>
              <a:chOff x="3522182" y="752447"/>
              <a:chExt cx="656468" cy="4132036"/>
            </a:xfrm>
          </p:grpSpPr>
          <p:grpSp>
            <p:nvGrpSpPr>
              <p:cNvPr id="202" name="Google Shape;967;p278"/>
              <p:cNvGrpSpPr/>
              <p:nvPr/>
            </p:nvGrpSpPr>
            <p:grpSpPr>
              <a:xfrm>
                <a:off x="3522182" y="752447"/>
                <a:ext cx="656468" cy="419144"/>
                <a:chOff x="3522182" y="782927"/>
                <a:chExt cx="656468" cy="419144"/>
              </a:xfrm>
            </p:grpSpPr>
            <p:sp>
              <p:nvSpPr>
                <p:cNvPr id="1048845" name="Google Shape;953;p278"/>
                <p:cNvSpPr/>
                <p:nvPr/>
              </p:nvSpPr>
              <p:spPr>
                <a:xfrm>
                  <a:off x="3522182" y="93415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46" name="Google Shape;968;p278"/>
                <p:cNvSpPr/>
                <p:nvPr/>
              </p:nvSpPr>
              <p:spPr>
                <a:xfrm>
                  <a:off x="3759471" y="782927"/>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1</a:t>
                  </a:r>
                </a:p>
              </p:txBody>
            </p:sp>
          </p:grpSp>
          <p:grpSp>
            <p:nvGrpSpPr>
              <p:cNvPr id="203" name="Google Shape;969;p278"/>
              <p:cNvGrpSpPr/>
              <p:nvPr/>
            </p:nvGrpSpPr>
            <p:grpSpPr>
              <a:xfrm>
                <a:off x="3522182" y="1371527"/>
                <a:ext cx="656467" cy="419144"/>
                <a:chOff x="3522182" y="1395657"/>
                <a:chExt cx="656467" cy="419144"/>
              </a:xfrm>
            </p:grpSpPr>
            <p:sp>
              <p:nvSpPr>
                <p:cNvPr id="1048847" name="Google Shape;955;p278"/>
                <p:cNvSpPr/>
                <p:nvPr/>
              </p:nvSpPr>
              <p:spPr>
                <a:xfrm>
                  <a:off x="3522182" y="1546889"/>
                  <a:ext cx="115799" cy="11668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48" name="Google Shape;970;p278"/>
                <p:cNvSpPr/>
                <p:nvPr/>
              </p:nvSpPr>
              <p:spPr>
                <a:xfrm>
                  <a:off x="3759470" y="139565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2</a:t>
                  </a:r>
                </a:p>
              </p:txBody>
            </p:sp>
          </p:grpSp>
          <p:grpSp>
            <p:nvGrpSpPr>
              <p:cNvPr id="204" name="Google Shape;971;p278"/>
              <p:cNvGrpSpPr/>
              <p:nvPr/>
            </p:nvGrpSpPr>
            <p:grpSpPr>
              <a:xfrm>
                <a:off x="3522182" y="3228607"/>
                <a:ext cx="656467" cy="417878"/>
                <a:chOff x="3522182" y="3233686"/>
                <a:chExt cx="656467" cy="417878"/>
              </a:xfrm>
            </p:grpSpPr>
            <p:sp>
              <p:nvSpPr>
                <p:cNvPr id="1048849" name="Google Shape;963;p278"/>
                <p:cNvSpPr/>
                <p:nvPr/>
              </p:nvSpPr>
              <p:spPr>
                <a:xfrm>
                  <a:off x="3522182" y="3384730"/>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0" name="Google Shape;972;p278"/>
                <p:cNvSpPr/>
                <p:nvPr/>
              </p:nvSpPr>
              <p:spPr>
                <a:xfrm>
                  <a:off x="3759470" y="3233686"/>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5</a:t>
                  </a:r>
                </a:p>
              </p:txBody>
            </p:sp>
          </p:grpSp>
          <p:grpSp>
            <p:nvGrpSpPr>
              <p:cNvPr id="205" name="Google Shape;973;p278"/>
              <p:cNvGrpSpPr/>
              <p:nvPr/>
            </p:nvGrpSpPr>
            <p:grpSpPr>
              <a:xfrm>
                <a:off x="3522182" y="3846259"/>
                <a:ext cx="656467" cy="419144"/>
                <a:chOff x="3522182" y="3844987"/>
                <a:chExt cx="656467" cy="419144"/>
              </a:xfrm>
            </p:grpSpPr>
            <p:sp>
              <p:nvSpPr>
                <p:cNvPr id="1048851" name="Google Shape;961;p278"/>
                <p:cNvSpPr/>
                <p:nvPr/>
              </p:nvSpPr>
              <p:spPr>
                <a:xfrm>
                  <a:off x="3522182" y="3996218"/>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2" name="Google Shape;974;p278"/>
                <p:cNvSpPr/>
                <p:nvPr/>
              </p:nvSpPr>
              <p:spPr>
                <a:xfrm>
                  <a:off x="3759470" y="3844987"/>
                  <a:ext cx="419179" cy="419144"/>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6</a:t>
                  </a:r>
                </a:p>
              </p:txBody>
            </p:sp>
          </p:grpSp>
          <p:grpSp>
            <p:nvGrpSpPr>
              <p:cNvPr id="206" name="Google Shape;975;p278"/>
              <p:cNvGrpSpPr/>
              <p:nvPr/>
            </p:nvGrpSpPr>
            <p:grpSpPr>
              <a:xfrm>
                <a:off x="3522182" y="1990447"/>
                <a:ext cx="656467" cy="417878"/>
                <a:chOff x="3522182" y="2008227"/>
                <a:chExt cx="656467" cy="417878"/>
              </a:xfrm>
            </p:grpSpPr>
            <p:sp>
              <p:nvSpPr>
                <p:cNvPr id="1048853" name="Google Shape;957;p278"/>
                <p:cNvSpPr/>
                <p:nvPr/>
              </p:nvSpPr>
              <p:spPr>
                <a:xfrm>
                  <a:off x="3522182" y="215927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4" name="Google Shape;976;p278"/>
                <p:cNvSpPr/>
                <p:nvPr/>
              </p:nvSpPr>
              <p:spPr>
                <a:xfrm>
                  <a:off x="3759470" y="2008227"/>
                  <a:ext cx="419179" cy="417878"/>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3</a:t>
                  </a:r>
                </a:p>
              </p:txBody>
            </p:sp>
          </p:grpSp>
          <p:grpSp>
            <p:nvGrpSpPr>
              <p:cNvPr id="207" name="Google Shape;977;p278"/>
              <p:cNvGrpSpPr/>
              <p:nvPr/>
            </p:nvGrpSpPr>
            <p:grpSpPr>
              <a:xfrm>
                <a:off x="3522182" y="2609527"/>
                <a:ext cx="656467" cy="417878"/>
                <a:chOff x="3522182" y="2620957"/>
                <a:chExt cx="656467" cy="417878"/>
              </a:xfrm>
            </p:grpSpPr>
            <p:sp>
              <p:nvSpPr>
                <p:cNvPr id="1048855" name="Google Shape;965;p278"/>
                <p:cNvSpPr/>
                <p:nvPr/>
              </p:nvSpPr>
              <p:spPr>
                <a:xfrm>
                  <a:off x="3522182" y="2772001"/>
                  <a:ext cx="115799" cy="115790"/>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6" name="Google Shape;978;p278"/>
                <p:cNvSpPr/>
                <p:nvPr/>
              </p:nvSpPr>
              <p:spPr>
                <a:xfrm>
                  <a:off x="3759470" y="2620957"/>
                  <a:ext cx="419179" cy="417878"/>
                </a:xfrm>
                <a:prstGeom prst="ellipse"/>
                <a:solidFill>
                  <a:schemeClr val="lt2"/>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4</a:t>
                  </a:r>
                </a:p>
              </p:txBody>
            </p:sp>
          </p:grpSp>
          <p:grpSp>
            <p:nvGrpSpPr>
              <p:cNvPr id="208" name="Google Shape;979;p278"/>
              <p:cNvGrpSpPr/>
              <p:nvPr/>
            </p:nvGrpSpPr>
            <p:grpSpPr>
              <a:xfrm>
                <a:off x="3522182" y="4465339"/>
                <a:ext cx="656467" cy="419144"/>
                <a:chOff x="3522182" y="4457719"/>
                <a:chExt cx="656467" cy="419144"/>
              </a:xfrm>
            </p:grpSpPr>
            <p:sp>
              <p:nvSpPr>
                <p:cNvPr id="1048857" name="Google Shape;959;p278"/>
                <p:cNvSpPr/>
                <p:nvPr/>
              </p:nvSpPr>
              <p:spPr>
                <a:xfrm>
                  <a:off x="3522182" y="4608950"/>
                  <a:ext cx="115799" cy="116682"/>
                </a:xfrm>
                <a:prstGeom prst="ellipse"/>
                <a:solidFill>
                  <a:srgbClr val="D8D8D8"/>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858" name="Google Shape;980;p278"/>
                <p:cNvSpPr/>
                <p:nvPr/>
              </p:nvSpPr>
              <p:spPr>
                <a:xfrm>
                  <a:off x="3759470" y="4457719"/>
                  <a:ext cx="419179" cy="419144"/>
                </a:xfrm>
                <a:prstGeom prst="ellipse"/>
                <a:solidFill>
                  <a:schemeClr val="accent3"/>
                </a:solidFill>
                <a:ln w="127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900"/>
                    <a:buFont typeface="Arial" panose="020B0604020202020204"/>
                    <a:buNone/>
                  </a:pPr>
                  <a:r>
                    <a:rPr b="1" cap="none" sz="900" i="1" lang="en-US" strike="noStrike" u="none">
                      <a:solidFill>
                        <a:schemeClr val="lt1"/>
                      </a:solidFill>
                      <a:latin typeface="Public Sans"/>
                      <a:ea typeface="Public Sans"/>
                      <a:cs typeface="Public Sans"/>
                      <a:sym typeface="Public Sans"/>
                    </a:rPr>
                    <a:t>7</a:t>
                  </a:r>
                </a:p>
              </p:txBody>
            </p:sp>
          </p:grpSp>
        </p:grpSp>
      </p:grpSp>
      <p:sp>
        <p:nvSpPr>
          <p:cNvPr id="1048859" name="Google Shape;981;p278"/>
          <p:cNvSpPr txBox="1">
            <a:spLocks noGrp="1"/>
          </p:cNvSpPr>
          <p:nvPr>
            <p:ph type="body" idx="1"/>
          </p:nvPr>
        </p:nvSpPr>
        <p:spPr>
          <a:xfrm>
            <a:off x="840506" y="266571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0" name="Google Shape;982;p278"/>
          <p:cNvSpPr txBox="1">
            <a:spLocks noGrp="1"/>
          </p:cNvSpPr>
          <p:nvPr>
            <p:ph type="body" idx="2"/>
          </p:nvPr>
        </p:nvSpPr>
        <p:spPr>
          <a:xfrm>
            <a:off x="4414166"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1" name="Google Shape;983;p278"/>
          <p:cNvSpPr txBox="1">
            <a:spLocks noGrp="1"/>
          </p:cNvSpPr>
          <p:nvPr>
            <p:ph type="body" idx="3"/>
          </p:nvPr>
        </p:nvSpPr>
        <p:spPr>
          <a:xfrm>
            <a:off x="4414166"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2" name="Google Shape;984;p278"/>
          <p:cNvSpPr txBox="1">
            <a:spLocks noGrp="1"/>
          </p:cNvSpPr>
          <p:nvPr>
            <p:ph type="body" idx="4"/>
          </p:nvPr>
        </p:nvSpPr>
        <p:spPr>
          <a:xfrm>
            <a:off x="4414166"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3" name="Google Shape;985;p278"/>
          <p:cNvSpPr txBox="1">
            <a:spLocks noGrp="1"/>
          </p:cNvSpPr>
          <p:nvPr>
            <p:ph type="body" idx="5"/>
          </p:nvPr>
        </p:nvSpPr>
        <p:spPr>
          <a:xfrm>
            <a:off x="4414166"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4" name="Google Shape;986;p278"/>
          <p:cNvSpPr txBox="1">
            <a:spLocks noGrp="1"/>
          </p:cNvSpPr>
          <p:nvPr>
            <p:ph type="body" idx="6"/>
          </p:nvPr>
        </p:nvSpPr>
        <p:spPr>
          <a:xfrm>
            <a:off x="4414166"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5" name="Google Shape;987;p278"/>
          <p:cNvSpPr txBox="1">
            <a:spLocks noGrp="1"/>
          </p:cNvSpPr>
          <p:nvPr>
            <p:ph type="body" idx="7"/>
          </p:nvPr>
        </p:nvSpPr>
        <p:spPr>
          <a:xfrm>
            <a:off x="4414166"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66" name="Google Shape;988;p278"/>
          <p:cNvSpPr txBox="1">
            <a:spLocks noGrp="1"/>
          </p:cNvSpPr>
          <p:nvPr>
            <p:ph type="body" idx="8"/>
          </p:nvPr>
        </p:nvSpPr>
        <p:spPr>
          <a:xfrm>
            <a:off x="4414166"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386" name="Shape 989"/>
        <p:cNvGrpSpPr/>
        <p:nvPr/>
      </p:nvGrpSpPr>
      <p:grpSpPr>
        <a:xfrm>
          <a:off x="0" y="0"/>
          <a:ext cx="0" cy="0"/>
          <a:chOff x="0" y="0"/>
          <a:chExt cx="0" cy="0"/>
        </a:xfrm>
      </p:grpSpPr>
      <p:pic>
        <p:nvPicPr>
          <p:cNvPr id="2097286" name="Google Shape;990;p27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67" name="Google Shape;991;p27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68" name="Google Shape;992;p27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87" name="Google Shape;993;p279"/>
          <p:cNvGrpSpPr/>
          <p:nvPr/>
        </p:nvGrpSpPr>
        <p:grpSpPr>
          <a:xfrm>
            <a:off x="1060707" y="857568"/>
            <a:ext cx="3060700" cy="3921125"/>
            <a:chOff x="520700" y="865188"/>
            <a:chExt cx="3060700" cy="3921125"/>
          </a:xfrm>
        </p:grpSpPr>
        <p:cxnSp>
          <p:nvCxnSpPr>
            <p:cNvPr id="3145818" name="Google Shape;994;p279"/>
            <p:cNvCxnSpPr>
              <a:cxnSpLocks/>
              <a:stCxn id="1049469" idx="6"/>
              <a:endCxn id="1049470"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9" name="Google Shape;997;p279"/>
            <p:cNvCxnSpPr>
              <a:cxnSpLocks/>
              <a:stCxn id="1049469" idx="6"/>
              <a:endCxn id="104947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0" name="Google Shape;999;p279"/>
            <p:cNvCxnSpPr>
              <a:cxnSpLocks/>
              <a:stCxn id="1049469" idx="6"/>
              <a:endCxn id="1049474"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1" name="Google Shape;1001;p279"/>
            <p:cNvCxnSpPr>
              <a:cxnSpLocks/>
              <a:stCxn id="1049469" idx="6"/>
              <a:endCxn id="1049476"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2" name="Google Shape;1003;p279"/>
            <p:cNvCxnSpPr>
              <a:cxnSpLocks/>
              <a:stCxn id="1049469" idx="6"/>
              <a:endCxn id="104947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3" name="Google Shape;1005;p279"/>
            <p:cNvCxnSpPr>
              <a:cxnSpLocks/>
              <a:stCxn id="1049469" idx="6"/>
              <a:endCxn id="104947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24" name="Google Shape;1007;p279"/>
            <p:cNvCxnSpPr>
              <a:cxnSpLocks/>
              <a:endCxn id="1049475"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469" name="Google Shape;995;p279"/>
            <p:cNvSpPr/>
            <p:nvPr/>
          </p:nvSpPr>
          <p:spPr>
            <a:xfrm>
              <a:off x="520700" y="1843088"/>
              <a:ext cx="1963738" cy="1965325"/>
            </a:xfrm>
            <a:prstGeom prst="ellipse"/>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470" name="Google Shape;996;p279"/>
            <p:cNvSpPr/>
            <p:nvPr/>
          </p:nvSpPr>
          <p:spPr>
            <a:xfrm>
              <a:off x="3375025" y="865188"/>
              <a:ext cx="206375" cy="207962"/>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1" name="Google Shape;998;p279"/>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2" name="Google Shape;1006;p279"/>
            <p:cNvSpPr/>
            <p:nvPr/>
          </p:nvSpPr>
          <p:spPr>
            <a:xfrm>
              <a:off x="3375025" y="334168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3" name="Google Shape;1004;p279"/>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4" name="Google Shape;1000;p279"/>
            <p:cNvSpPr/>
            <p:nvPr/>
          </p:nvSpPr>
          <p:spPr>
            <a:xfrm>
              <a:off x="3375025" y="2103438"/>
              <a:ext cx="206375" cy="206375"/>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5" name="Google Shape;1008;p279"/>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476" name="Google Shape;1002;p279"/>
            <p:cNvSpPr/>
            <p:nvPr/>
          </p:nvSpPr>
          <p:spPr>
            <a:xfrm>
              <a:off x="3375025" y="4578350"/>
              <a:ext cx="206375" cy="207963"/>
            </a:xfrm>
            <a:prstGeom prst="ellipse"/>
            <a:solidFill>
              <a:schemeClr val="dk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477" name="Google Shape;1009;p279"/>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8" name="Google Shape;1010;p279"/>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79" name="Google Shape;1011;p279"/>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0" name="Google Shape;1012;p279"/>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1" name="Google Shape;1013;p279"/>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2" name="Google Shape;1014;p279"/>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3" name="Google Shape;1015;p279"/>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84" name="Google Shape;1016;p279"/>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67" name="Shape 1017"/>
        <p:cNvGrpSpPr/>
        <p:nvPr/>
      </p:nvGrpSpPr>
      <p:grpSpPr>
        <a:xfrm>
          <a:off x="0" y="0"/>
          <a:ext cx="0" cy="0"/>
          <a:chOff x="0" y="0"/>
          <a:chExt cx="0" cy="0"/>
        </a:xfrm>
      </p:grpSpPr>
      <p:pic>
        <p:nvPicPr>
          <p:cNvPr id="2097169" name="Google Shape;1018;p28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38" name="Google Shape;1019;p28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39" name="Google Shape;1020;p28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68" name="Google Shape;1021;p280"/>
          <p:cNvGrpSpPr/>
          <p:nvPr/>
        </p:nvGrpSpPr>
        <p:grpSpPr>
          <a:xfrm>
            <a:off x="1060707" y="857568"/>
            <a:ext cx="3060700" cy="3921125"/>
            <a:chOff x="520700" y="865188"/>
            <a:chExt cx="3060700" cy="3921125"/>
          </a:xfrm>
        </p:grpSpPr>
        <p:cxnSp>
          <p:nvCxnSpPr>
            <p:cNvPr id="3145731" name="Google Shape;1022;p280"/>
            <p:cNvCxnSpPr>
              <a:cxnSpLocks/>
              <a:stCxn id="1048640" idx="6"/>
              <a:endCxn id="1048641"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2" name="Google Shape;1025;p280"/>
            <p:cNvCxnSpPr>
              <a:cxnSpLocks/>
              <a:stCxn id="1048640" idx="6"/>
              <a:endCxn id="1048642"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3" name="Google Shape;1027;p280"/>
            <p:cNvCxnSpPr>
              <a:cxnSpLocks/>
              <a:stCxn id="1048640" idx="6"/>
              <a:endCxn id="1048645"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4" name="Google Shape;1029;p280"/>
            <p:cNvCxnSpPr>
              <a:cxnSpLocks/>
              <a:stCxn id="1048640" idx="6"/>
              <a:endCxn id="1048647"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5" name="Google Shape;1031;p280"/>
            <p:cNvCxnSpPr>
              <a:cxnSpLocks/>
              <a:stCxn id="1048640" idx="6"/>
              <a:endCxn id="104864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6" name="Google Shape;1033;p280"/>
            <p:cNvCxnSpPr>
              <a:cxnSpLocks/>
              <a:stCxn id="1048640" idx="6"/>
              <a:endCxn id="1048643"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737" name="Google Shape;1035;p280"/>
            <p:cNvCxnSpPr>
              <a:cxnSpLocks/>
              <a:endCxn id="1048646"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8640" name="Google Shape;1023;p280"/>
            <p:cNvSpPr/>
            <p:nvPr/>
          </p:nvSpPr>
          <p:spPr>
            <a:xfrm>
              <a:off x="520700" y="1843088"/>
              <a:ext cx="1963738" cy="1965325"/>
            </a:xfrm>
            <a:prstGeom prst="ellipse"/>
            <a:solidFill>
              <a:schemeClr val="dk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8641" name="Google Shape;1024;p280"/>
            <p:cNvSpPr/>
            <p:nvPr/>
          </p:nvSpPr>
          <p:spPr>
            <a:xfrm>
              <a:off x="3375025" y="865188"/>
              <a:ext cx="206375" cy="207962"/>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2" name="Google Shape;1026;p280"/>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3" name="Google Shape;1034;p280"/>
            <p:cNvSpPr/>
            <p:nvPr/>
          </p:nvSpPr>
          <p:spPr>
            <a:xfrm>
              <a:off x="3375025" y="334168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4" name="Google Shape;1032;p280"/>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5" name="Google Shape;1028;p280"/>
            <p:cNvSpPr/>
            <p:nvPr/>
          </p:nvSpPr>
          <p:spPr>
            <a:xfrm>
              <a:off x="3375025" y="2103438"/>
              <a:ext cx="206375" cy="206375"/>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6" name="Google Shape;1036;p280"/>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8647" name="Google Shape;1030;p280"/>
            <p:cNvSpPr/>
            <p:nvPr/>
          </p:nvSpPr>
          <p:spPr>
            <a:xfrm>
              <a:off x="3375025" y="4578350"/>
              <a:ext cx="206375" cy="207963"/>
            </a:xfrm>
            <a:prstGeom prst="ellipse"/>
            <a:solidFill>
              <a:schemeClr val="lt2"/>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8648" name="Google Shape;1037;p280"/>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49" name="Google Shape;1038;p280"/>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0" name="Google Shape;1039;p280"/>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1" name="Google Shape;1040;p280"/>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2" name="Google Shape;1041;p280"/>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3" name="Google Shape;1042;p280"/>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4" name="Google Shape;1043;p280"/>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55" name="Google Shape;1044;p280"/>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367" name="Shape 1045"/>
        <p:cNvGrpSpPr/>
        <p:nvPr/>
      </p:nvGrpSpPr>
      <p:grpSpPr>
        <a:xfrm>
          <a:off x="0" y="0"/>
          <a:ext cx="0" cy="0"/>
          <a:chOff x="0" y="0"/>
          <a:chExt cx="0" cy="0"/>
        </a:xfrm>
      </p:grpSpPr>
      <p:pic>
        <p:nvPicPr>
          <p:cNvPr id="2097266" name="Google Shape;1046;p28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382" name="Google Shape;1047;p28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83" name="Google Shape;1048;p28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68" name="Google Shape;1049;p281"/>
          <p:cNvGrpSpPr/>
          <p:nvPr/>
        </p:nvGrpSpPr>
        <p:grpSpPr>
          <a:xfrm>
            <a:off x="1060707" y="857568"/>
            <a:ext cx="3060700" cy="3921125"/>
            <a:chOff x="520700" y="865188"/>
            <a:chExt cx="3060700" cy="3921125"/>
          </a:xfrm>
        </p:grpSpPr>
        <p:cxnSp>
          <p:nvCxnSpPr>
            <p:cNvPr id="3145809" name="Google Shape;1050;p281"/>
            <p:cNvCxnSpPr>
              <a:cxnSpLocks/>
              <a:stCxn id="1049384" idx="6"/>
              <a:endCxn id="104938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0" name="Google Shape;1053;p281"/>
            <p:cNvCxnSpPr>
              <a:cxnSpLocks/>
              <a:stCxn id="1049384" idx="6"/>
              <a:endCxn id="104938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1" name="Google Shape;1055;p281"/>
            <p:cNvCxnSpPr>
              <a:cxnSpLocks/>
              <a:stCxn id="1049384" idx="6"/>
              <a:endCxn id="104938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2" name="Google Shape;1057;p281"/>
            <p:cNvCxnSpPr>
              <a:cxnSpLocks/>
              <a:stCxn id="1049384" idx="6"/>
              <a:endCxn id="104939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3" name="Google Shape;1059;p281"/>
            <p:cNvCxnSpPr>
              <a:cxnSpLocks/>
              <a:stCxn id="1049384" idx="6"/>
              <a:endCxn id="1049388"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4" name="Google Shape;1061;p281"/>
            <p:cNvCxnSpPr>
              <a:cxnSpLocks/>
              <a:stCxn id="1049384" idx="6"/>
              <a:endCxn id="104938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3145815" name="Google Shape;1063;p281"/>
            <p:cNvCxnSpPr>
              <a:cxnSpLocks/>
              <a:endCxn id="1049390" idx="2"/>
            </p:cNvCxnSpPr>
            <p:nvPr/>
          </p:nvCxnSpPr>
          <p:spPr>
            <a:xfrm>
              <a:off x="2484325" y="2825751"/>
              <a:ext cx="890700" cy="0"/>
            </a:xfrm>
            <a:prstGeom prst="straightConnector1"/>
            <a:noFill/>
            <a:ln w="12700" cap="flat" cmpd="sng">
              <a:solidFill>
                <a:srgbClr val="D8D8D8"/>
              </a:solidFill>
              <a:prstDash val="solid"/>
              <a:round/>
              <a:headEnd type="none" w="sm" len="sm"/>
              <a:tailEnd type="none" w="sm" len="sm"/>
            </a:ln>
          </p:spPr>
        </p:cxnSp>
        <p:sp>
          <p:nvSpPr>
            <p:cNvPr id="1049384" name="Google Shape;1051;p281"/>
            <p:cNvSpPr/>
            <p:nvPr/>
          </p:nvSpPr>
          <p:spPr>
            <a:xfrm>
              <a:off x="520700" y="1843088"/>
              <a:ext cx="1963738" cy="1965325"/>
            </a:xfrm>
            <a:prstGeom prst="ellipse"/>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500"/>
                <a:buFont typeface="Arial" panose="020B0604020202020204"/>
                <a:buNone/>
              </a:pPr>
              <a:endParaRPr b="1" cap="none" sz="1500" i="1" strike="noStrike" u="none">
                <a:solidFill>
                  <a:schemeClr val="dk1"/>
                </a:solidFill>
                <a:latin typeface="Public Sans"/>
                <a:ea typeface="Public Sans"/>
                <a:cs typeface="Public Sans"/>
                <a:sym typeface="Public Sans"/>
              </a:endParaRPr>
            </a:p>
          </p:txBody>
        </p:sp>
        <p:sp>
          <p:nvSpPr>
            <p:cNvPr id="1049385" name="Google Shape;1052;p281"/>
            <p:cNvSpPr/>
            <p:nvPr/>
          </p:nvSpPr>
          <p:spPr>
            <a:xfrm>
              <a:off x="3375025" y="865188"/>
              <a:ext cx="206375" cy="207962"/>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6" name="Google Shape;1054;p281"/>
            <p:cNvSpPr/>
            <p:nvPr/>
          </p:nvSpPr>
          <p:spPr>
            <a:xfrm>
              <a:off x="3375025" y="1484313"/>
              <a:ext cx="206375" cy="207962"/>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7" name="Google Shape;1062;p281"/>
            <p:cNvSpPr/>
            <p:nvPr/>
          </p:nvSpPr>
          <p:spPr>
            <a:xfrm>
              <a:off x="3375025" y="334168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8" name="Google Shape;1060;p281"/>
            <p:cNvSpPr/>
            <p:nvPr/>
          </p:nvSpPr>
          <p:spPr>
            <a:xfrm>
              <a:off x="3375025" y="3959226"/>
              <a:ext cx="206375" cy="207963"/>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89" name="Google Shape;1056;p281"/>
            <p:cNvSpPr/>
            <p:nvPr/>
          </p:nvSpPr>
          <p:spPr>
            <a:xfrm>
              <a:off x="3375025" y="2103438"/>
              <a:ext cx="206375" cy="206375"/>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0" name="Google Shape;1064;p281"/>
            <p:cNvSpPr/>
            <p:nvPr/>
          </p:nvSpPr>
          <p:spPr>
            <a:xfrm>
              <a:off x="3375025" y="2722563"/>
              <a:ext cx="206375" cy="206375"/>
            </a:xfrm>
            <a:prstGeom prst="ellipse"/>
            <a:solidFill>
              <a:srgbClr val="D8D8D8"/>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sp>
          <p:nvSpPr>
            <p:cNvPr id="1049391" name="Google Shape;1058;p281"/>
            <p:cNvSpPr/>
            <p:nvPr/>
          </p:nvSpPr>
          <p:spPr>
            <a:xfrm>
              <a:off x="3375025" y="4578350"/>
              <a:ext cx="206375" cy="207963"/>
            </a:xfrm>
            <a:prstGeom prst="ellipse"/>
            <a:solidFill>
              <a:schemeClr val="accent4"/>
            </a:solidFill>
            <a:ln w="127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2000"/>
                <a:buFont typeface="Arial" panose="020B0604020202020204"/>
                <a:buNone/>
              </a:pPr>
              <a:endParaRPr b="1" cap="none" sz="2000" i="1" strike="noStrike" u="none">
                <a:solidFill>
                  <a:schemeClr val="dk1"/>
                </a:solidFill>
                <a:latin typeface="Public Sans"/>
                <a:ea typeface="Public Sans"/>
                <a:cs typeface="Public Sans"/>
                <a:sym typeface="Public Sans"/>
              </a:endParaRPr>
            </a:p>
          </p:txBody>
        </p:sp>
      </p:grpSp>
      <p:sp>
        <p:nvSpPr>
          <p:cNvPr id="1049392" name="Google Shape;1065;p281"/>
          <p:cNvSpPr txBox="1">
            <a:spLocks noGrp="1"/>
          </p:cNvSpPr>
          <p:nvPr>
            <p:ph type="body" idx="1"/>
          </p:nvPr>
        </p:nvSpPr>
        <p:spPr>
          <a:xfrm>
            <a:off x="1185201" y="2658059"/>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3" name="Google Shape;1066;p281"/>
          <p:cNvSpPr txBox="1">
            <a:spLocks noGrp="1"/>
          </p:cNvSpPr>
          <p:nvPr>
            <p:ph type="body" idx="2"/>
          </p:nvPr>
        </p:nvSpPr>
        <p:spPr>
          <a:xfrm>
            <a:off x="4227733" y="142795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4" name="Google Shape;1067;p281"/>
          <p:cNvSpPr txBox="1">
            <a:spLocks noGrp="1"/>
          </p:cNvSpPr>
          <p:nvPr>
            <p:ph type="body" idx="3"/>
          </p:nvPr>
        </p:nvSpPr>
        <p:spPr>
          <a:xfrm>
            <a:off x="4227733" y="266567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5" name="Google Shape;1068;p281"/>
          <p:cNvSpPr txBox="1">
            <a:spLocks noGrp="1"/>
          </p:cNvSpPr>
          <p:nvPr>
            <p:ph type="body" idx="4"/>
          </p:nvPr>
        </p:nvSpPr>
        <p:spPr>
          <a:xfrm>
            <a:off x="4227733" y="39033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6" name="Google Shape;1069;p281"/>
          <p:cNvSpPr txBox="1">
            <a:spLocks noGrp="1"/>
          </p:cNvSpPr>
          <p:nvPr>
            <p:ph type="body" idx="5"/>
          </p:nvPr>
        </p:nvSpPr>
        <p:spPr>
          <a:xfrm>
            <a:off x="4227733" y="80909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7" name="Google Shape;1070;p281"/>
          <p:cNvSpPr txBox="1">
            <a:spLocks noGrp="1"/>
          </p:cNvSpPr>
          <p:nvPr>
            <p:ph type="body" idx="6"/>
          </p:nvPr>
        </p:nvSpPr>
        <p:spPr>
          <a:xfrm>
            <a:off x="4227733" y="204681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8" name="Google Shape;1071;p281"/>
          <p:cNvSpPr txBox="1">
            <a:spLocks noGrp="1"/>
          </p:cNvSpPr>
          <p:nvPr>
            <p:ph type="body" idx="7"/>
          </p:nvPr>
        </p:nvSpPr>
        <p:spPr>
          <a:xfrm>
            <a:off x="4227733" y="3284538"/>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99" name="Google Shape;1072;p281"/>
          <p:cNvSpPr txBox="1">
            <a:spLocks noGrp="1"/>
          </p:cNvSpPr>
          <p:nvPr>
            <p:ph type="body" idx="8"/>
          </p:nvPr>
        </p:nvSpPr>
        <p:spPr>
          <a:xfrm>
            <a:off x="4227733" y="4522260"/>
            <a:ext cx="4206055"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2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327" name="Shape 1073"/>
        <p:cNvGrpSpPr/>
        <p:nvPr/>
      </p:nvGrpSpPr>
      <p:grpSpPr>
        <a:xfrm>
          <a:off x="0" y="0"/>
          <a:ext cx="0" cy="0"/>
          <a:chOff x="0" y="0"/>
          <a:chExt cx="0" cy="0"/>
        </a:xfrm>
      </p:grpSpPr>
      <p:pic>
        <p:nvPicPr>
          <p:cNvPr id="2097244" name="Google Shape;1074;p28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45" name="Google Shape;1075;p28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46" name="Google Shape;1076;p28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8" name="Google Shape;1077;p282"/>
          <p:cNvGrpSpPr/>
          <p:nvPr/>
        </p:nvGrpSpPr>
        <p:grpSpPr>
          <a:xfrm>
            <a:off x="2441263" y="1060409"/>
            <a:ext cx="4259386" cy="3399177"/>
            <a:chOff x="2441263" y="1068029"/>
            <a:chExt cx="4259386" cy="3399177"/>
          </a:xfrm>
        </p:grpSpPr>
        <p:pic>
          <p:nvPicPr>
            <p:cNvPr id="2097245" name="Google Shape;1078;p282" descr="Icon  Description automatically generated"/>
            <p:cNvPicPr preferRelativeResize="0">
              <a:picLocks/>
            </p:cNvPicPr>
            <p:nvPr/>
          </p:nvPicPr>
          <p:blipFill rotWithShape="1">
            <a:blip xmlns:r="http://schemas.openxmlformats.org/officeDocument/2006/relationships" r:embed="rId2"/>
            <a:srcRect/>
            <a:stretch>
              <a:fillRect/>
            </a:stretch>
          </p:blipFill>
          <p:spPr>
            <a:xfrm>
              <a:off x="2625376" y="1068029"/>
              <a:ext cx="3885072" cy="3371043"/>
            </a:xfrm>
            <a:prstGeom prst="rect"/>
            <a:noFill/>
            <a:ln>
              <a:noFill/>
            </a:ln>
          </p:spPr>
        </p:pic>
        <p:grpSp>
          <p:nvGrpSpPr>
            <p:cNvPr id="329" name="Google Shape;1079;p282"/>
            <p:cNvGrpSpPr/>
            <p:nvPr/>
          </p:nvGrpSpPr>
          <p:grpSpPr>
            <a:xfrm>
              <a:off x="2441263" y="1089939"/>
              <a:ext cx="4259386" cy="3377267"/>
              <a:chOff x="2441263" y="1089939"/>
              <a:chExt cx="4259386" cy="3377267"/>
            </a:xfrm>
          </p:grpSpPr>
          <p:sp>
            <p:nvSpPr>
              <p:cNvPr id="1049247" name="Google Shape;1080;p282"/>
              <p:cNvSpPr/>
              <p:nvPr/>
            </p:nvSpPr>
            <p:spPr>
              <a:xfrm>
                <a:off x="6618723" y="2315344"/>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8" name="Google Shape;1081;p282"/>
              <p:cNvSpPr/>
              <p:nvPr/>
            </p:nvSpPr>
            <p:spPr>
              <a:xfrm>
                <a:off x="6426200" y="356753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49" name="Google Shape;1082;p282"/>
              <p:cNvSpPr/>
              <p:nvPr/>
            </p:nvSpPr>
            <p:spPr>
              <a:xfrm>
                <a:off x="5448688" y="4385279"/>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0" name="Google Shape;1083;p282"/>
              <p:cNvSpPr/>
              <p:nvPr/>
            </p:nvSpPr>
            <p:spPr>
              <a:xfrm>
                <a:off x="6444214" y="1089939"/>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1" name="Google Shape;1084;p282"/>
              <p:cNvSpPr/>
              <p:nvPr/>
            </p:nvSpPr>
            <p:spPr>
              <a:xfrm>
                <a:off x="2441263" y="2315345"/>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2" name="Google Shape;1085;p282"/>
              <p:cNvSpPr/>
              <p:nvPr/>
            </p:nvSpPr>
            <p:spPr>
              <a:xfrm>
                <a:off x="2619761" y="3574306"/>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3" name="Google Shape;1086;p282"/>
              <p:cNvSpPr/>
              <p:nvPr/>
            </p:nvSpPr>
            <p:spPr>
              <a:xfrm>
                <a:off x="3592732" y="4385280"/>
                <a:ext cx="81926" cy="81926"/>
              </a:xfrm>
              <a:prstGeom prst="ellipse"/>
              <a:solidFill>
                <a:srgbClr val="BC86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4" name="Google Shape;1087;p282"/>
              <p:cNvSpPr/>
              <p:nvPr/>
            </p:nvSpPr>
            <p:spPr>
              <a:xfrm>
                <a:off x="2619761" y="1096713"/>
                <a:ext cx="81926" cy="81926"/>
              </a:xfrm>
              <a:prstGeom prst="ellipse"/>
              <a:solidFill>
                <a:srgbClr val="03508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30" name="Google Shape;1088;p282"/>
            <p:cNvGrpSpPr/>
            <p:nvPr/>
          </p:nvGrpSpPr>
          <p:grpSpPr>
            <a:xfrm>
              <a:off x="3551613" y="1402488"/>
              <a:ext cx="2053983" cy="2053983"/>
              <a:chOff x="3766548" y="1602249"/>
              <a:chExt cx="2053983" cy="2053983"/>
            </a:xfrm>
          </p:grpSpPr>
          <p:sp>
            <p:nvSpPr>
              <p:cNvPr id="1049255" name="Google Shape;1089;p282"/>
              <p:cNvSpPr/>
              <p:nvPr/>
            </p:nvSpPr>
            <p:spPr>
              <a:xfrm>
                <a:off x="3766548" y="1602249"/>
                <a:ext cx="2053983" cy="2053983"/>
              </a:xfrm>
              <a:prstGeom prst="ellipse"/>
              <a:solidFill>
                <a:srgbClr val="F2F2F2"/>
              </a:solidFill>
              <a:ln w="25400" cap="flat" cmpd="sng">
                <a:solidFill>
                  <a:srgbClr val="F2F2F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256" name="Google Shape;1090;p282"/>
              <p:cNvSpPr/>
              <p:nvPr/>
            </p:nvSpPr>
            <p:spPr>
              <a:xfrm>
                <a:off x="3820905" y="1656606"/>
                <a:ext cx="1945269" cy="1945269"/>
              </a:xfrm>
              <a:prstGeom prst="ellipse"/>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257" name="Google Shape;1091;p282"/>
          <p:cNvSpPr txBox="1">
            <a:spLocks noGrp="1"/>
          </p:cNvSpPr>
          <p:nvPr>
            <p:ph type="body" idx="1"/>
          </p:nvPr>
        </p:nvSpPr>
        <p:spPr>
          <a:xfrm>
            <a:off x="3719246" y="2264415"/>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8" name="Google Shape;1092;p282"/>
          <p:cNvSpPr txBox="1">
            <a:spLocks noGrp="1"/>
          </p:cNvSpPr>
          <p:nvPr>
            <p:ph type="body" idx="2"/>
          </p:nvPr>
        </p:nvSpPr>
        <p:spPr>
          <a:xfrm>
            <a:off x="817135" y="961109"/>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59" name="Google Shape;1093;p282"/>
          <p:cNvSpPr txBox="1">
            <a:spLocks noGrp="1"/>
          </p:cNvSpPr>
          <p:nvPr>
            <p:ph type="body" idx="3"/>
          </p:nvPr>
        </p:nvSpPr>
        <p:spPr>
          <a:xfrm>
            <a:off x="633920" y="218861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0" name="Google Shape;1094;p282"/>
          <p:cNvSpPr txBox="1">
            <a:spLocks noGrp="1"/>
          </p:cNvSpPr>
          <p:nvPr>
            <p:ph type="body" idx="4"/>
          </p:nvPr>
        </p:nvSpPr>
        <p:spPr>
          <a:xfrm>
            <a:off x="803908" y="34488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1" name="Google Shape;1095;p282"/>
          <p:cNvSpPr txBox="1">
            <a:spLocks noGrp="1"/>
          </p:cNvSpPr>
          <p:nvPr>
            <p:ph type="body" idx="5"/>
          </p:nvPr>
        </p:nvSpPr>
        <p:spPr>
          <a:xfrm>
            <a:off x="1798245" y="425855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2" name="Google Shape;1096;p282"/>
          <p:cNvSpPr txBox="1">
            <a:spLocks noGrp="1"/>
          </p:cNvSpPr>
          <p:nvPr>
            <p:ph type="body" idx="6"/>
          </p:nvPr>
        </p:nvSpPr>
        <p:spPr>
          <a:xfrm>
            <a:off x="6615516" y="961109"/>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3" name="Google Shape;1097;p282"/>
          <p:cNvSpPr txBox="1">
            <a:spLocks noGrp="1"/>
          </p:cNvSpPr>
          <p:nvPr>
            <p:ph type="body" idx="7"/>
          </p:nvPr>
        </p:nvSpPr>
        <p:spPr>
          <a:xfrm>
            <a:off x="6787154" y="218861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4" name="Google Shape;1098;p282"/>
          <p:cNvSpPr txBox="1">
            <a:spLocks noGrp="1"/>
          </p:cNvSpPr>
          <p:nvPr>
            <p:ph type="body" idx="8"/>
          </p:nvPr>
        </p:nvSpPr>
        <p:spPr>
          <a:xfrm>
            <a:off x="6602289" y="34488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65" name="Google Shape;1099;p282"/>
          <p:cNvSpPr txBox="1">
            <a:spLocks noGrp="1"/>
          </p:cNvSpPr>
          <p:nvPr>
            <p:ph type="body" idx="9"/>
          </p:nvPr>
        </p:nvSpPr>
        <p:spPr>
          <a:xfrm>
            <a:off x="5584940" y="425855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49" name="Shape 44"/>
        <p:cNvGrpSpPr/>
        <p:nvPr/>
      </p:nvGrpSpPr>
      <p:grpSpPr>
        <a:xfrm>
          <a:off x="0" y="0"/>
          <a:ext cx="0" cy="0"/>
          <a:chOff x="0" y="0"/>
          <a:chExt cx="0" cy="0"/>
        </a:xfrm>
      </p:grpSpPr>
      <p:pic>
        <p:nvPicPr>
          <p:cNvPr id="2097157" name="Google Shape;45;p220"/>
          <p:cNvPicPr preferRelativeResize="0">
            <a:picLocks/>
          </p:cNvPicPr>
          <p:nvPr/>
        </p:nvPicPr>
        <p:blipFill rotWithShape="1">
          <a:blip xmlns:r="http://schemas.openxmlformats.org/officeDocument/2006/relationships" r:embed="rId1"/>
          <a:srcRect l="16976" t="14937" r="19508" b="5408"/>
          <a:stretch>
            <a:fillRect/>
          </a:stretch>
        </p:blipFill>
        <p:spPr>
          <a:xfrm>
            <a:off x="6412523" y="0"/>
            <a:ext cx="2731477" cy="5143500"/>
          </a:xfrm>
          <a:prstGeom prst="rect"/>
          <a:noFill/>
          <a:ln>
            <a:noFill/>
          </a:ln>
        </p:spPr>
      </p:pic>
      <p:pic>
        <p:nvPicPr>
          <p:cNvPr id="2097158" name="Google Shape;46;p220"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6"/>
            <a:ext cx="9143990" cy="5143494"/>
          </a:xfrm>
          <a:prstGeom prst="rect"/>
          <a:noFill/>
          <a:ln>
            <a:noFill/>
          </a:ln>
        </p:spPr>
      </p:pic>
      <p:sp>
        <p:nvSpPr>
          <p:cNvPr id="1048600" name="Google Shape;47;p220"/>
          <p:cNvSpPr txBox="1">
            <a:spLocks noGrp="1"/>
          </p:cNvSpPr>
          <p:nvPr>
            <p:ph type="body" idx="1"/>
          </p:nvPr>
        </p:nvSpPr>
        <p:spPr>
          <a:xfrm>
            <a:off x="135732" y="756211"/>
            <a:ext cx="4436269" cy="343433"/>
          </a:xfrm>
          <a:prstGeom prst="rect"/>
          <a:noFill/>
          <a:ln>
            <a:noFill/>
          </a:ln>
        </p:spPr>
        <p:txBody>
          <a:bodyPr anchor="ctr" anchorCtr="0" bIns="45700" lIns="91425" rIns="91425" spcFirstLastPara="1" tIns="45700" wrap="square">
            <a:noAutofit/>
          </a:bodyPr>
          <a:lstStyle>
            <a:lvl1pPr algn="l" indent="-317500" lvl="0" marL="457200" marR="0" rtl="0">
              <a:lnSpc>
                <a:spcPct val="90000"/>
              </a:lnSpc>
              <a:spcBef>
                <a:spcPts val="0"/>
              </a:spcBef>
              <a:spcAft>
                <a:spcPts val="0"/>
              </a:spcAft>
              <a:buClr>
                <a:schemeClr val="dk1"/>
              </a:buClr>
              <a:buSzPts val="1400"/>
              <a:buFont typeface="Noto Sans Symbols"/>
              <a:buChar char="▪"/>
              <a:defRPr b="1" cap="none" sz="1400" i="1" strike="noStrike" u="none">
                <a:solidFill>
                  <a:srgbClr val="000000"/>
                </a:solidFill>
                <a:latin typeface="Public Sans"/>
                <a:ea typeface="Public Sans"/>
                <a:cs typeface="Public Sans"/>
                <a:sym typeface="Public Sans"/>
              </a:defRPr>
            </a:lvl1pPr>
            <a:lvl2pPr algn="l" indent="-323850" lvl="1" marL="9144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2pPr>
            <a:lvl3pPr algn="l" indent="-323850" lvl="2" marL="13716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3pPr>
            <a:lvl4pPr algn="l" indent="-323850" lvl="3" marL="18288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4pPr>
            <a:lvl5pPr algn="l" indent="-323850" lvl="4" marL="2286000" marR="0" rtl="0">
              <a:lnSpc>
                <a:spcPct val="90000"/>
              </a:lnSpc>
              <a:spcBef>
                <a:spcPts val="375"/>
              </a:spcBef>
              <a:spcAft>
                <a:spcPts val="0"/>
              </a:spcAft>
              <a:buClr>
                <a:schemeClr val="dk1"/>
              </a:buClr>
              <a:buSzPts val="1500"/>
              <a:buFont typeface="Noto Sans Symbols"/>
              <a:buChar char="▪"/>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1" name="Google Shape;48;p220"/>
          <p:cNvSpPr txBox="1">
            <a:spLocks noGrp="1"/>
          </p:cNvSpPr>
          <p:nvPr>
            <p:ph type="body" idx="2"/>
          </p:nvPr>
        </p:nvSpPr>
        <p:spPr>
          <a:xfrm>
            <a:off x="135732" y="1194361"/>
            <a:ext cx="4265186" cy="2139553"/>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2" name="Google Shape;49;p220"/>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03" name="Google Shape;50;p220"/>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224" name="Shape 1100"/>
        <p:cNvGrpSpPr/>
        <p:nvPr/>
      </p:nvGrpSpPr>
      <p:grpSpPr>
        <a:xfrm>
          <a:off x="0" y="0"/>
          <a:ext cx="0" cy="0"/>
          <a:chOff x="0" y="0"/>
          <a:chExt cx="0" cy="0"/>
        </a:xfrm>
      </p:grpSpPr>
      <p:pic>
        <p:nvPicPr>
          <p:cNvPr id="2097204" name="Google Shape;1101;p28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922" name="Google Shape;1102;p283"/>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23" name="Google Shape;1103;p283"/>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25" name="Google Shape;1104;p283"/>
          <p:cNvGrpSpPr/>
          <p:nvPr/>
        </p:nvGrpSpPr>
        <p:grpSpPr>
          <a:xfrm>
            <a:off x="1941529" y="1105301"/>
            <a:ext cx="5260942" cy="3388546"/>
            <a:chOff x="1941529" y="1120931"/>
            <a:chExt cx="5260942" cy="3388546"/>
          </a:xfrm>
        </p:grpSpPr>
        <p:sp>
          <p:nvSpPr>
            <p:cNvPr id="1048924" name="Google Shape;1105;p283" descr="A picture containing icon  Description automatically generated"/>
            <p:cNvSpPr/>
            <p:nvPr/>
          </p:nvSpPr>
          <p:spPr>
            <a:xfrm>
              <a:off x="1941529" y="1120931"/>
              <a:ext cx="5260942" cy="3388546"/>
            </a:xfrm>
            <a:prstGeom prst="rect"/>
            <a:solidFill>
              <a:srgbClr val="FFFFFF"/>
            </a:solidFill>
            <a:ln>
              <a:noFill/>
            </a:ln>
            <a:effectLst>
              <a:outerShdw algn="tl" blurRad="50800" dir="2700000" dist="38100" rotWithShape="0">
                <a:srgbClr val="000000">
                  <a:alpha val="40000"/>
                </a:srgbClr>
              </a:outerShdw>
            </a:effectLst>
          </p:spPr>
        </p:sp>
        <p:sp>
          <p:nvSpPr>
            <p:cNvPr id="1048925" name="Google Shape;1106;p283"/>
            <p:cNvSpPr txBox="1"/>
            <p:nvPr/>
          </p:nvSpPr>
          <p:spPr>
            <a:xfrm>
              <a:off x="2881078" y="132388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1</a:t>
              </a:r>
            </a:p>
          </p:txBody>
        </p:sp>
        <p:sp>
          <p:nvSpPr>
            <p:cNvPr id="1048926" name="Google Shape;1107;p283"/>
            <p:cNvSpPr txBox="1"/>
            <p:nvPr/>
          </p:nvSpPr>
          <p:spPr>
            <a:xfrm>
              <a:off x="2121488" y="216415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3</a:t>
              </a:r>
            </a:p>
          </p:txBody>
        </p:sp>
        <p:sp>
          <p:nvSpPr>
            <p:cNvPr id="1048927" name="Google Shape;1108;p283"/>
            <p:cNvSpPr txBox="1"/>
            <p:nvPr/>
          </p:nvSpPr>
          <p:spPr>
            <a:xfrm>
              <a:off x="2121487" y="3109811"/>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5</a:t>
              </a:r>
            </a:p>
          </p:txBody>
        </p:sp>
        <p:sp>
          <p:nvSpPr>
            <p:cNvPr id="1048928" name="Google Shape;1109;p283"/>
            <p:cNvSpPr txBox="1"/>
            <p:nvPr/>
          </p:nvSpPr>
          <p:spPr>
            <a:xfrm>
              <a:off x="2881078"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7</a:t>
              </a:r>
            </a:p>
          </p:txBody>
        </p:sp>
        <p:sp>
          <p:nvSpPr>
            <p:cNvPr id="1048929" name="Google Shape;1110;p283"/>
            <p:cNvSpPr txBox="1"/>
            <p:nvPr/>
          </p:nvSpPr>
          <p:spPr>
            <a:xfrm>
              <a:off x="5885786" y="3988723"/>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8</a:t>
              </a:r>
            </a:p>
          </p:txBody>
        </p:sp>
        <p:sp>
          <p:nvSpPr>
            <p:cNvPr id="1048930" name="Google Shape;1111;p283"/>
            <p:cNvSpPr txBox="1"/>
            <p:nvPr/>
          </p:nvSpPr>
          <p:spPr>
            <a:xfrm>
              <a:off x="6646571" y="3116990"/>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6</a:t>
              </a:r>
            </a:p>
          </p:txBody>
        </p:sp>
        <p:sp>
          <p:nvSpPr>
            <p:cNvPr id="1048931" name="Google Shape;1112;p283"/>
            <p:cNvSpPr txBox="1"/>
            <p:nvPr/>
          </p:nvSpPr>
          <p:spPr>
            <a:xfrm>
              <a:off x="6649241" y="2139182"/>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4</a:t>
              </a:r>
            </a:p>
          </p:txBody>
        </p:sp>
        <p:sp>
          <p:nvSpPr>
            <p:cNvPr id="1048932" name="Google Shape;1113;p283"/>
            <p:cNvSpPr txBox="1"/>
            <p:nvPr/>
          </p:nvSpPr>
          <p:spPr>
            <a:xfrm>
              <a:off x="5885785" y="1321265"/>
              <a:ext cx="358033"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1400" i="1" lang="en-US" strike="noStrike" u="none">
                  <a:solidFill>
                    <a:srgbClr val="000000"/>
                  </a:solidFill>
                  <a:latin typeface="Public Sans"/>
                  <a:ea typeface="Public Sans"/>
                  <a:cs typeface="Public Sans"/>
                  <a:sym typeface="Public Sans"/>
                </a:rPr>
                <a:t>2</a:t>
              </a:r>
            </a:p>
          </p:txBody>
        </p:sp>
      </p:grpSp>
      <p:sp>
        <p:nvSpPr>
          <p:cNvPr id="1048933" name="Google Shape;1114;p283"/>
          <p:cNvSpPr txBox="1">
            <a:spLocks noGrp="1"/>
          </p:cNvSpPr>
          <p:nvPr>
            <p:ph type="body" idx="1"/>
          </p:nvPr>
        </p:nvSpPr>
        <p:spPr>
          <a:xfrm>
            <a:off x="895514" y="1264575"/>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4" name="Google Shape;1115;p283"/>
          <p:cNvSpPr txBox="1">
            <a:spLocks noGrp="1"/>
          </p:cNvSpPr>
          <p:nvPr>
            <p:ph type="body" idx="2"/>
          </p:nvPr>
        </p:nvSpPr>
        <p:spPr>
          <a:xfrm>
            <a:off x="135731" y="2129927"/>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5" name="Google Shape;1116;p283"/>
          <p:cNvSpPr txBox="1">
            <a:spLocks noGrp="1"/>
          </p:cNvSpPr>
          <p:nvPr>
            <p:ph type="body" idx="3"/>
          </p:nvPr>
        </p:nvSpPr>
        <p:spPr>
          <a:xfrm>
            <a:off x="135731" y="3113311"/>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6" name="Google Shape;1117;p283"/>
          <p:cNvSpPr txBox="1">
            <a:spLocks noGrp="1"/>
          </p:cNvSpPr>
          <p:nvPr>
            <p:ph type="body" idx="4"/>
          </p:nvPr>
        </p:nvSpPr>
        <p:spPr>
          <a:xfrm>
            <a:off x="895514" y="4000086"/>
            <a:ext cx="1714750"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7" name="Google Shape;1118;p283"/>
          <p:cNvSpPr txBox="1">
            <a:spLocks noGrp="1"/>
          </p:cNvSpPr>
          <p:nvPr>
            <p:ph type="body" idx="5"/>
          </p:nvPr>
        </p:nvSpPr>
        <p:spPr>
          <a:xfrm>
            <a:off x="6525054" y="1264575"/>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8" name="Google Shape;1119;p283"/>
          <p:cNvSpPr txBox="1">
            <a:spLocks noGrp="1"/>
          </p:cNvSpPr>
          <p:nvPr>
            <p:ph type="body" idx="6"/>
          </p:nvPr>
        </p:nvSpPr>
        <p:spPr>
          <a:xfrm>
            <a:off x="6525054" y="4000086"/>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39" name="Google Shape;1120;p283"/>
          <p:cNvSpPr txBox="1">
            <a:spLocks noGrp="1"/>
          </p:cNvSpPr>
          <p:nvPr>
            <p:ph type="body" idx="7"/>
          </p:nvPr>
        </p:nvSpPr>
        <p:spPr>
          <a:xfrm>
            <a:off x="7294177" y="2129927"/>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0" name="Google Shape;1121;p283"/>
          <p:cNvSpPr txBox="1">
            <a:spLocks noGrp="1"/>
          </p:cNvSpPr>
          <p:nvPr>
            <p:ph type="body" idx="8"/>
          </p:nvPr>
        </p:nvSpPr>
        <p:spPr>
          <a:xfrm>
            <a:off x="7294177" y="3113311"/>
            <a:ext cx="1714750"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941" name="Google Shape;1122;p283"/>
          <p:cNvSpPr txBox="1">
            <a:spLocks noGrp="1"/>
          </p:cNvSpPr>
          <p:nvPr>
            <p:ph type="body" idx="9"/>
          </p:nvPr>
        </p:nvSpPr>
        <p:spPr>
          <a:xfrm>
            <a:off x="3732038" y="2630794"/>
            <a:ext cx="1714750" cy="320142"/>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244" name="Shape 1123"/>
        <p:cNvGrpSpPr/>
        <p:nvPr/>
      </p:nvGrpSpPr>
      <p:grpSpPr>
        <a:xfrm>
          <a:off x="0" y="0"/>
          <a:ext cx="0" cy="0"/>
          <a:chOff x="0" y="0"/>
          <a:chExt cx="0" cy="0"/>
        </a:xfrm>
      </p:grpSpPr>
      <p:pic>
        <p:nvPicPr>
          <p:cNvPr id="2097220" name="Google Shape;1124;p284"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031" name="Google Shape;1125;p284"/>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32" name="Google Shape;1126;p284"/>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45" name="Google Shape;1127;p284"/>
          <p:cNvGrpSpPr/>
          <p:nvPr/>
        </p:nvGrpSpPr>
        <p:grpSpPr>
          <a:xfrm>
            <a:off x="1761518" y="3131028"/>
            <a:ext cx="5620964" cy="646462"/>
            <a:chOff x="881517" y="3131028"/>
            <a:chExt cx="5620964" cy="646462"/>
          </a:xfrm>
        </p:grpSpPr>
        <p:grpSp>
          <p:nvGrpSpPr>
            <p:cNvPr id="246" name="Google Shape;1128;p284"/>
            <p:cNvGrpSpPr/>
            <p:nvPr/>
          </p:nvGrpSpPr>
          <p:grpSpPr>
            <a:xfrm>
              <a:off x="881517" y="3131028"/>
              <a:ext cx="397892" cy="646462"/>
              <a:chOff x="1400864" y="1624076"/>
              <a:chExt cx="560368" cy="910439"/>
            </a:xfrm>
          </p:grpSpPr>
          <p:grpSp>
            <p:nvGrpSpPr>
              <p:cNvPr id="247" name="Google Shape;1129;p284"/>
              <p:cNvGrpSpPr/>
              <p:nvPr/>
            </p:nvGrpSpPr>
            <p:grpSpPr>
              <a:xfrm>
                <a:off x="1400864" y="1624076"/>
                <a:ext cx="560368" cy="825149"/>
                <a:chOff x="1342876" y="1647676"/>
                <a:chExt cx="560368" cy="825149"/>
              </a:xfrm>
            </p:grpSpPr>
            <p:sp>
              <p:nvSpPr>
                <p:cNvPr id="1049033" name="Google Shape;1130;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4" name="Google Shape;1131;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69" name="Google Shape;1132;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5" name="Google Shape;1133;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48" name="Google Shape;1134;p284"/>
            <p:cNvGrpSpPr/>
            <p:nvPr/>
          </p:nvGrpSpPr>
          <p:grpSpPr>
            <a:xfrm>
              <a:off x="2622541" y="3131028"/>
              <a:ext cx="397892" cy="646462"/>
              <a:chOff x="1400864" y="1624076"/>
              <a:chExt cx="560368" cy="910439"/>
            </a:xfrm>
          </p:grpSpPr>
          <p:grpSp>
            <p:nvGrpSpPr>
              <p:cNvPr id="249" name="Google Shape;1135;p284"/>
              <p:cNvGrpSpPr/>
              <p:nvPr/>
            </p:nvGrpSpPr>
            <p:grpSpPr>
              <a:xfrm>
                <a:off x="1400864" y="1624076"/>
                <a:ext cx="560368" cy="825149"/>
                <a:chOff x="1342876" y="1647676"/>
                <a:chExt cx="560368" cy="825149"/>
              </a:xfrm>
            </p:grpSpPr>
            <p:sp>
              <p:nvSpPr>
                <p:cNvPr id="1049036" name="Google Shape;1136;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37" name="Google Shape;1137;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0" name="Google Shape;1138;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38" name="Google Shape;1139;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0" name="Google Shape;1140;p284"/>
            <p:cNvGrpSpPr/>
            <p:nvPr/>
          </p:nvGrpSpPr>
          <p:grpSpPr>
            <a:xfrm>
              <a:off x="4363565" y="3131028"/>
              <a:ext cx="397892" cy="646462"/>
              <a:chOff x="1400864" y="1624076"/>
              <a:chExt cx="560368" cy="910439"/>
            </a:xfrm>
          </p:grpSpPr>
          <p:grpSp>
            <p:nvGrpSpPr>
              <p:cNvPr id="251" name="Google Shape;1141;p284"/>
              <p:cNvGrpSpPr/>
              <p:nvPr/>
            </p:nvGrpSpPr>
            <p:grpSpPr>
              <a:xfrm>
                <a:off x="1400864" y="1624076"/>
                <a:ext cx="560368" cy="825149"/>
                <a:chOff x="1342876" y="1647676"/>
                <a:chExt cx="560368" cy="825149"/>
              </a:xfrm>
            </p:grpSpPr>
            <p:sp>
              <p:nvSpPr>
                <p:cNvPr id="1049039" name="Google Shape;1142;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0" name="Google Shape;1143;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1" name="Google Shape;1144;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1" name="Google Shape;1145;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2" name="Google Shape;1146;p284"/>
            <p:cNvGrpSpPr/>
            <p:nvPr/>
          </p:nvGrpSpPr>
          <p:grpSpPr>
            <a:xfrm>
              <a:off x="6104589" y="3131028"/>
              <a:ext cx="397892" cy="646462"/>
              <a:chOff x="1400864" y="1624076"/>
              <a:chExt cx="560368" cy="910439"/>
            </a:xfrm>
          </p:grpSpPr>
          <p:grpSp>
            <p:nvGrpSpPr>
              <p:cNvPr id="253" name="Google Shape;1147;p284"/>
              <p:cNvGrpSpPr/>
              <p:nvPr/>
            </p:nvGrpSpPr>
            <p:grpSpPr>
              <a:xfrm>
                <a:off x="1400864" y="1624076"/>
                <a:ext cx="560368" cy="825149"/>
                <a:chOff x="1342876" y="1647676"/>
                <a:chExt cx="560368" cy="825149"/>
              </a:xfrm>
            </p:grpSpPr>
            <p:sp>
              <p:nvSpPr>
                <p:cNvPr id="1049042" name="Google Shape;1148;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43" name="Google Shape;1149;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2" name="Google Shape;1150;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44" name="Google Shape;1151;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45" name="Google Shape;1152;p284"/>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6" name="Google Shape;1153;p284"/>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7" name="Google Shape;1154;p284"/>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48" name="Google Shape;1155;p284"/>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54" name="Google Shape;1156;p284"/>
          <p:cNvGrpSpPr/>
          <p:nvPr/>
        </p:nvGrpSpPr>
        <p:grpSpPr>
          <a:xfrm>
            <a:off x="881517" y="1424144"/>
            <a:ext cx="7361989" cy="646462"/>
            <a:chOff x="881517" y="2219381"/>
            <a:chExt cx="7361989" cy="646462"/>
          </a:xfrm>
        </p:grpSpPr>
        <p:grpSp>
          <p:nvGrpSpPr>
            <p:cNvPr id="255" name="Google Shape;1157;p284"/>
            <p:cNvGrpSpPr/>
            <p:nvPr/>
          </p:nvGrpSpPr>
          <p:grpSpPr>
            <a:xfrm>
              <a:off x="881517" y="2219381"/>
              <a:ext cx="397892" cy="646462"/>
              <a:chOff x="1400864" y="1624076"/>
              <a:chExt cx="560368" cy="910439"/>
            </a:xfrm>
          </p:grpSpPr>
          <p:grpSp>
            <p:nvGrpSpPr>
              <p:cNvPr id="256" name="Google Shape;1158;p284"/>
              <p:cNvGrpSpPr/>
              <p:nvPr/>
            </p:nvGrpSpPr>
            <p:grpSpPr>
              <a:xfrm>
                <a:off x="1400864" y="1624076"/>
                <a:ext cx="560368" cy="825149"/>
                <a:chOff x="1342876" y="1647676"/>
                <a:chExt cx="560368" cy="825149"/>
              </a:xfrm>
            </p:grpSpPr>
            <p:sp>
              <p:nvSpPr>
                <p:cNvPr id="1049049" name="Google Shape;1159;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0" name="Google Shape;1160;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3" name="Google Shape;1161;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1" name="Google Shape;1162;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7" name="Google Shape;1163;p284"/>
            <p:cNvGrpSpPr/>
            <p:nvPr/>
          </p:nvGrpSpPr>
          <p:grpSpPr>
            <a:xfrm>
              <a:off x="2622541" y="2219381"/>
              <a:ext cx="397892" cy="646462"/>
              <a:chOff x="1400864" y="1624076"/>
              <a:chExt cx="560368" cy="910439"/>
            </a:xfrm>
          </p:grpSpPr>
          <p:grpSp>
            <p:nvGrpSpPr>
              <p:cNvPr id="258" name="Google Shape;1164;p284"/>
              <p:cNvGrpSpPr/>
              <p:nvPr/>
            </p:nvGrpSpPr>
            <p:grpSpPr>
              <a:xfrm>
                <a:off x="1400864" y="1624076"/>
                <a:ext cx="560368" cy="825149"/>
                <a:chOff x="1342876" y="1647676"/>
                <a:chExt cx="560368" cy="825149"/>
              </a:xfrm>
            </p:grpSpPr>
            <p:sp>
              <p:nvSpPr>
                <p:cNvPr id="1049052" name="Google Shape;1165;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3" name="Google Shape;1166;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4" name="Google Shape;1167;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4" name="Google Shape;1168;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59" name="Google Shape;1169;p284"/>
            <p:cNvGrpSpPr/>
            <p:nvPr/>
          </p:nvGrpSpPr>
          <p:grpSpPr>
            <a:xfrm>
              <a:off x="4363565" y="2219381"/>
              <a:ext cx="397892" cy="646462"/>
              <a:chOff x="1400864" y="1624076"/>
              <a:chExt cx="560368" cy="910439"/>
            </a:xfrm>
          </p:grpSpPr>
          <p:grpSp>
            <p:nvGrpSpPr>
              <p:cNvPr id="260" name="Google Shape;1170;p284"/>
              <p:cNvGrpSpPr/>
              <p:nvPr/>
            </p:nvGrpSpPr>
            <p:grpSpPr>
              <a:xfrm>
                <a:off x="1400864" y="1624076"/>
                <a:ext cx="560368" cy="825149"/>
                <a:chOff x="1342876" y="1647676"/>
                <a:chExt cx="560368" cy="825149"/>
              </a:xfrm>
            </p:grpSpPr>
            <p:sp>
              <p:nvSpPr>
                <p:cNvPr id="1049055" name="Google Shape;1171;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6" name="Google Shape;1172;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5" name="Google Shape;1173;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57" name="Google Shape;1174;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1" name="Google Shape;1175;p284"/>
            <p:cNvGrpSpPr/>
            <p:nvPr/>
          </p:nvGrpSpPr>
          <p:grpSpPr>
            <a:xfrm>
              <a:off x="6104589" y="2219381"/>
              <a:ext cx="397892" cy="646462"/>
              <a:chOff x="1400864" y="1624076"/>
              <a:chExt cx="560368" cy="910439"/>
            </a:xfrm>
          </p:grpSpPr>
          <p:grpSp>
            <p:nvGrpSpPr>
              <p:cNvPr id="262" name="Google Shape;1176;p284"/>
              <p:cNvGrpSpPr/>
              <p:nvPr/>
            </p:nvGrpSpPr>
            <p:grpSpPr>
              <a:xfrm>
                <a:off x="1400864" y="1624076"/>
                <a:ext cx="560368" cy="825149"/>
                <a:chOff x="1342876" y="1647676"/>
                <a:chExt cx="560368" cy="825149"/>
              </a:xfrm>
            </p:grpSpPr>
            <p:sp>
              <p:nvSpPr>
                <p:cNvPr id="1049058" name="Google Shape;1177;p284"/>
                <p:cNvSpPr/>
                <p:nvPr/>
              </p:nvSpPr>
              <p:spPr>
                <a:xfrm rot="2700000">
                  <a:off x="1424940" y="1729740"/>
                  <a:ext cx="396240" cy="396240"/>
                </a:xfrm>
                <a:prstGeom prst="rect"/>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59" name="Google Shape;1178;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6" name="Google Shape;1179;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0" name="Google Shape;1180;p284"/>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63" name="Google Shape;1181;p284"/>
            <p:cNvGrpSpPr/>
            <p:nvPr/>
          </p:nvGrpSpPr>
          <p:grpSpPr>
            <a:xfrm>
              <a:off x="7845614" y="2219381"/>
              <a:ext cx="397892" cy="646462"/>
              <a:chOff x="1400864" y="1624076"/>
              <a:chExt cx="560368" cy="910439"/>
            </a:xfrm>
          </p:grpSpPr>
          <p:grpSp>
            <p:nvGrpSpPr>
              <p:cNvPr id="264" name="Google Shape;1182;p284"/>
              <p:cNvGrpSpPr/>
              <p:nvPr/>
            </p:nvGrpSpPr>
            <p:grpSpPr>
              <a:xfrm>
                <a:off x="1400864" y="1624076"/>
                <a:ext cx="560368" cy="825149"/>
                <a:chOff x="1342876" y="1647676"/>
                <a:chExt cx="560368" cy="825149"/>
              </a:xfrm>
            </p:grpSpPr>
            <p:sp>
              <p:nvSpPr>
                <p:cNvPr id="1049061" name="Google Shape;1183;p284"/>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062" name="Google Shape;1184;p284"/>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77" name="Google Shape;1185;p284"/>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063" name="Google Shape;1186;p284"/>
              <p:cNvSpPr/>
              <p:nvPr/>
            </p:nvSpPr>
            <p:spPr>
              <a:xfrm rot="2700000">
                <a:off x="1559854" y="1891857"/>
                <a:ext cx="242388" cy="242388"/>
              </a:xfrm>
              <a:prstGeom prst="rect"/>
              <a:solidFill>
                <a:schemeClr val="accent3"/>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064" name="Google Shape;1187;p284"/>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5" name="Google Shape;1188;p284"/>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6" name="Google Shape;1189;p284"/>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7" name="Google Shape;1190;p284"/>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068" name="Google Shape;1191;p284"/>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416" name="Shape 1192"/>
        <p:cNvGrpSpPr/>
        <p:nvPr/>
      </p:nvGrpSpPr>
      <p:grpSpPr>
        <a:xfrm>
          <a:off x="0" y="0"/>
          <a:ext cx="0" cy="0"/>
          <a:chOff x="0" y="0"/>
          <a:chExt cx="0" cy="0"/>
        </a:xfrm>
      </p:grpSpPr>
      <p:pic>
        <p:nvPicPr>
          <p:cNvPr id="2097299" name="Google Shape;1193;p285"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570" name="Google Shape;1194;p285"/>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71" name="Google Shape;1195;p285"/>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17" name="Google Shape;1196;p285"/>
          <p:cNvGrpSpPr/>
          <p:nvPr/>
        </p:nvGrpSpPr>
        <p:grpSpPr>
          <a:xfrm>
            <a:off x="1761518" y="3131028"/>
            <a:ext cx="5620964" cy="646462"/>
            <a:chOff x="881517" y="3131028"/>
            <a:chExt cx="5620964" cy="646462"/>
          </a:xfrm>
        </p:grpSpPr>
        <p:grpSp>
          <p:nvGrpSpPr>
            <p:cNvPr id="418" name="Google Shape;1197;p285"/>
            <p:cNvGrpSpPr/>
            <p:nvPr/>
          </p:nvGrpSpPr>
          <p:grpSpPr>
            <a:xfrm>
              <a:off x="881517" y="3131028"/>
              <a:ext cx="397892" cy="646462"/>
              <a:chOff x="1400864" y="1624076"/>
              <a:chExt cx="560368" cy="910439"/>
            </a:xfrm>
          </p:grpSpPr>
          <p:grpSp>
            <p:nvGrpSpPr>
              <p:cNvPr id="419" name="Google Shape;1198;p285"/>
              <p:cNvGrpSpPr/>
              <p:nvPr/>
            </p:nvGrpSpPr>
            <p:grpSpPr>
              <a:xfrm>
                <a:off x="1400864" y="1624076"/>
                <a:ext cx="560368" cy="825149"/>
                <a:chOff x="1342876" y="1647676"/>
                <a:chExt cx="560368" cy="825149"/>
              </a:xfrm>
            </p:grpSpPr>
            <p:sp>
              <p:nvSpPr>
                <p:cNvPr id="1049572" name="Google Shape;1199;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3" name="Google Shape;1200;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7" name="Google Shape;1201;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4" name="Google Shape;1202;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0" name="Google Shape;1203;p285"/>
            <p:cNvGrpSpPr/>
            <p:nvPr/>
          </p:nvGrpSpPr>
          <p:grpSpPr>
            <a:xfrm>
              <a:off x="2622541" y="3131028"/>
              <a:ext cx="397892" cy="646462"/>
              <a:chOff x="1400864" y="1624076"/>
              <a:chExt cx="560368" cy="910439"/>
            </a:xfrm>
          </p:grpSpPr>
          <p:grpSp>
            <p:nvGrpSpPr>
              <p:cNvPr id="421" name="Google Shape;1204;p285"/>
              <p:cNvGrpSpPr/>
              <p:nvPr/>
            </p:nvGrpSpPr>
            <p:grpSpPr>
              <a:xfrm>
                <a:off x="1400864" y="1624076"/>
                <a:ext cx="560368" cy="825149"/>
                <a:chOff x="1342876" y="1647676"/>
                <a:chExt cx="560368" cy="825149"/>
              </a:xfrm>
            </p:grpSpPr>
            <p:sp>
              <p:nvSpPr>
                <p:cNvPr id="1049575" name="Google Shape;1205;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6" name="Google Shape;1206;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8" name="Google Shape;1207;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77" name="Google Shape;1208;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2" name="Google Shape;1209;p285"/>
            <p:cNvGrpSpPr/>
            <p:nvPr/>
          </p:nvGrpSpPr>
          <p:grpSpPr>
            <a:xfrm>
              <a:off x="4363565" y="3131028"/>
              <a:ext cx="397892" cy="646462"/>
              <a:chOff x="1400864" y="1624076"/>
              <a:chExt cx="560368" cy="910439"/>
            </a:xfrm>
          </p:grpSpPr>
          <p:grpSp>
            <p:nvGrpSpPr>
              <p:cNvPr id="423" name="Google Shape;1210;p285"/>
              <p:cNvGrpSpPr/>
              <p:nvPr/>
            </p:nvGrpSpPr>
            <p:grpSpPr>
              <a:xfrm>
                <a:off x="1400864" y="1624076"/>
                <a:ext cx="560368" cy="825149"/>
                <a:chOff x="1342876" y="1647676"/>
                <a:chExt cx="560368" cy="825149"/>
              </a:xfrm>
            </p:grpSpPr>
            <p:sp>
              <p:nvSpPr>
                <p:cNvPr id="1049578" name="Google Shape;1211;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79" name="Google Shape;1212;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39" name="Google Shape;1213;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0" name="Google Shape;1214;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4" name="Google Shape;1215;p285"/>
            <p:cNvGrpSpPr/>
            <p:nvPr/>
          </p:nvGrpSpPr>
          <p:grpSpPr>
            <a:xfrm>
              <a:off x="6104589" y="3131028"/>
              <a:ext cx="397892" cy="646462"/>
              <a:chOff x="1400864" y="1624076"/>
              <a:chExt cx="560368" cy="910439"/>
            </a:xfrm>
          </p:grpSpPr>
          <p:grpSp>
            <p:nvGrpSpPr>
              <p:cNvPr id="425" name="Google Shape;1216;p285"/>
              <p:cNvGrpSpPr/>
              <p:nvPr/>
            </p:nvGrpSpPr>
            <p:grpSpPr>
              <a:xfrm>
                <a:off x="1400864" y="1624076"/>
                <a:ext cx="560368" cy="825149"/>
                <a:chOff x="1342876" y="1647676"/>
                <a:chExt cx="560368" cy="825149"/>
              </a:xfrm>
            </p:grpSpPr>
            <p:sp>
              <p:nvSpPr>
                <p:cNvPr id="1049581" name="Google Shape;1217;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2" name="Google Shape;1218;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0" name="Google Shape;1219;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83" name="Google Shape;1220;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584" name="Google Shape;1221;p285"/>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5" name="Google Shape;1222;p285"/>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6" name="Google Shape;1223;p285"/>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87" name="Google Shape;1224;p285"/>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26" name="Google Shape;1225;p285"/>
          <p:cNvGrpSpPr/>
          <p:nvPr/>
        </p:nvGrpSpPr>
        <p:grpSpPr>
          <a:xfrm>
            <a:off x="881517" y="1424144"/>
            <a:ext cx="7361989" cy="646462"/>
            <a:chOff x="881517" y="2219381"/>
            <a:chExt cx="7361989" cy="646462"/>
          </a:xfrm>
        </p:grpSpPr>
        <p:grpSp>
          <p:nvGrpSpPr>
            <p:cNvPr id="427" name="Google Shape;1226;p285"/>
            <p:cNvGrpSpPr/>
            <p:nvPr/>
          </p:nvGrpSpPr>
          <p:grpSpPr>
            <a:xfrm>
              <a:off x="881517" y="2219381"/>
              <a:ext cx="397892" cy="646462"/>
              <a:chOff x="1400864" y="1624076"/>
              <a:chExt cx="560368" cy="910439"/>
            </a:xfrm>
          </p:grpSpPr>
          <p:grpSp>
            <p:nvGrpSpPr>
              <p:cNvPr id="428" name="Google Shape;1227;p285"/>
              <p:cNvGrpSpPr/>
              <p:nvPr/>
            </p:nvGrpSpPr>
            <p:grpSpPr>
              <a:xfrm>
                <a:off x="1400864" y="1624076"/>
                <a:ext cx="560368" cy="825149"/>
                <a:chOff x="1342876" y="1647676"/>
                <a:chExt cx="560368" cy="825149"/>
              </a:xfrm>
            </p:grpSpPr>
            <p:sp>
              <p:nvSpPr>
                <p:cNvPr id="1049588" name="Google Shape;1228;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89" name="Google Shape;1229;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1" name="Google Shape;1230;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0" name="Google Shape;1231;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29" name="Google Shape;1232;p285"/>
            <p:cNvGrpSpPr/>
            <p:nvPr/>
          </p:nvGrpSpPr>
          <p:grpSpPr>
            <a:xfrm>
              <a:off x="2622541" y="2219381"/>
              <a:ext cx="397892" cy="646462"/>
              <a:chOff x="1400864" y="1624076"/>
              <a:chExt cx="560368" cy="910439"/>
            </a:xfrm>
          </p:grpSpPr>
          <p:grpSp>
            <p:nvGrpSpPr>
              <p:cNvPr id="430" name="Google Shape;1233;p285"/>
              <p:cNvGrpSpPr/>
              <p:nvPr/>
            </p:nvGrpSpPr>
            <p:grpSpPr>
              <a:xfrm>
                <a:off x="1400864" y="1624076"/>
                <a:ext cx="560368" cy="825149"/>
                <a:chOff x="1342876" y="1647676"/>
                <a:chExt cx="560368" cy="825149"/>
              </a:xfrm>
            </p:grpSpPr>
            <p:sp>
              <p:nvSpPr>
                <p:cNvPr id="1049591" name="Google Shape;1234;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2" name="Google Shape;1235;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2" name="Google Shape;1236;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3" name="Google Shape;1237;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1" name="Google Shape;1238;p285"/>
            <p:cNvGrpSpPr/>
            <p:nvPr/>
          </p:nvGrpSpPr>
          <p:grpSpPr>
            <a:xfrm>
              <a:off x="4363565" y="2219381"/>
              <a:ext cx="397892" cy="646462"/>
              <a:chOff x="1400864" y="1624076"/>
              <a:chExt cx="560368" cy="910439"/>
            </a:xfrm>
          </p:grpSpPr>
          <p:grpSp>
            <p:nvGrpSpPr>
              <p:cNvPr id="432" name="Google Shape;1239;p285"/>
              <p:cNvGrpSpPr/>
              <p:nvPr/>
            </p:nvGrpSpPr>
            <p:grpSpPr>
              <a:xfrm>
                <a:off x="1400864" y="1624076"/>
                <a:ext cx="560368" cy="825149"/>
                <a:chOff x="1342876" y="1647676"/>
                <a:chExt cx="560368" cy="825149"/>
              </a:xfrm>
            </p:grpSpPr>
            <p:sp>
              <p:nvSpPr>
                <p:cNvPr id="1049594" name="Google Shape;1240;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5" name="Google Shape;1241;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3" name="Google Shape;1242;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6" name="Google Shape;1243;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3" name="Google Shape;1244;p285"/>
            <p:cNvGrpSpPr/>
            <p:nvPr/>
          </p:nvGrpSpPr>
          <p:grpSpPr>
            <a:xfrm>
              <a:off x="6104589" y="2219381"/>
              <a:ext cx="397892" cy="646462"/>
              <a:chOff x="1400864" y="1624076"/>
              <a:chExt cx="560368" cy="910439"/>
            </a:xfrm>
          </p:grpSpPr>
          <p:grpSp>
            <p:nvGrpSpPr>
              <p:cNvPr id="434" name="Google Shape;1245;p285"/>
              <p:cNvGrpSpPr/>
              <p:nvPr/>
            </p:nvGrpSpPr>
            <p:grpSpPr>
              <a:xfrm>
                <a:off x="1400864" y="1624076"/>
                <a:ext cx="560368" cy="825149"/>
                <a:chOff x="1342876" y="1647676"/>
                <a:chExt cx="560368" cy="825149"/>
              </a:xfrm>
            </p:grpSpPr>
            <p:sp>
              <p:nvSpPr>
                <p:cNvPr id="1049597" name="Google Shape;1246;p285"/>
                <p:cNvSpPr/>
                <p:nvPr/>
              </p:nvSpPr>
              <p:spPr>
                <a:xfrm rot="2700000">
                  <a:off x="1424940" y="1729740"/>
                  <a:ext cx="396240" cy="396240"/>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98" name="Google Shape;1247;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4" name="Google Shape;1248;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599" name="Google Shape;1249;p285"/>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35" name="Google Shape;1250;p285"/>
            <p:cNvGrpSpPr/>
            <p:nvPr/>
          </p:nvGrpSpPr>
          <p:grpSpPr>
            <a:xfrm>
              <a:off x="7845614" y="2219381"/>
              <a:ext cx="397892" cy="646462"/>
              <a:chOff x="1400864" y="1624076"/>
              <a:chExt cx="560368" cy="910439"/>
            </a:xfrm>
          </p:grpSpPr>
          <p:grpSp>
            <p:nvGrpSpPr>
              <p:cNvPr id="436" name="Google Shape;1251;p285"/>
              <p:cNvGrpSpPr/>
              <p:nvPr/>
            </p:nvGrpSpPr>
            <p:grpSpPr>
              <a:xfrm>
                <a:off x="1400864" y="1624076"/>
                <a:ext cx="560368" cy="825149"/>
                <a:chOff x="1342876" y="1647676"/>
                <a:chExt cx="560368" cy="825149"/>
              </a:xfrm>
            </p:grpSpPr>
            <p:sp>
              <p:nvSpPr>
                <p:cNvPr id="1049600" name="Google Shape;1252;p285"/>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01" name="Google Shape;1253;p285"/>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45" name="Google Shape;1254;p285"/>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02" name="Google Shape;1255;p285"/>
              <p:cNvSpPr/>
              <p:nvPr/>
            </p:nvSpPr>
            <p:spPr>
              <a:xfrm rot="2700000">
                <a:off x="1559854" y="1891857"/>
                <a:ext cx="242388" cy="242388"/>
              </a:xfrm>
              <a:prstGeom prst="rect"/>
              <a:solidFill>
                <a:schemeClr val="accent4"/>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03" name="Google Shape;1256;p285"/>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4" name="Google Shape;1257;p285"/>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5" name="Google Shape;1258;p285"/>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6" name="Google Shape;1259;p285"/>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07" name="Google Shape;1260;p285"/>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288" name="Shape 1261"/>
        <p:cNvGrpSpPr/>
        <p:nvPr/>
      </p:nvGrpSpPr>
      <p:grpSpPr>
        <a:xfrm>
          <a:off x="0" y="0"/>
          <a:ext cx="0" cy="0"/>
          <a:chOff x="0" y="0"/>
          <a:chExt cx="0" cy="0"/>
        </a:xfrm>
      </p:grpSpPr>
      <p:pic>
        <p:nvPicPr>
          <p:cNvPr id="2097232" name="Google Shape;1262;p286"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141" name="Google Shape;1263;p286"/>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42" name="Google Shape;1264;p286"/>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89" name="Google Shape;1265;p286"/>
          <p:cNvGrpSpPr/>
          <p:nvPr/>
        </p:nvGrpSpPr>
        <p:grpSpPr>
          <a:xfrm>
            <a:off x="1761518" y="3131028"/>
            <a:ext cx="5620964" cy="646462"/>
            <a:chOff x="881517" y="3131028"/>
            <a:chExt cx="5620964" cy="646462"/>
          </a:xfrm>
        </p:grpSpPr>
        <p:grpSp>
          <p:nvGrpSpPr>
            <p:cNvPr id="290" name="Google Shape;1266;p286"/>
            <p:cNvGrpSpPr/>
            <p:nvPr/>
          </p:nvGrpSpPr>
          <p:grpSpPr>
            <a:xfrm>
              <a:off x="881517" y="3131028"/>
              <a:ext cx="397892" cy="646462"/>
              <a:chOff x="1400864" y="1624076"/>
              <a:chExt cx="560368" cy="910439"/>
            </a:xfrm>
          </p:grpSpPr>
          <p:grpSp>
            <p:nvGrpSpPr>
              <p:cNvPr id="291" name="Google Shape;1267;p286"/>
              <p:cNvGrpSpPr/>
              <p:nvPr/>
            </p:nvGrpSpPr>
            <p:grpSpPr>
              <a:xfrm>
                <a:off x="1400864" y="1624076"/>
                <a:ext cx="560368" cy="825149"/>
                <a:chOff x="1342876" y="1647676"/>
                <a:chExt cx="560368" cy="825149"/>
              </a:xfrm>
            </p:grpSpPr>
            <p:sp>
              <p:nvSpPr>
                <p:cNvPr id="1049143" name="Google Shape;1268;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4" name="Google Shape;1269;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89" name="Google Shape;1270;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5" name="Google Shape;1271;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2" name="Google Shape;1272;p286"/>
            <p:cNvGrpSpPr/>
            <p:nvPr/>
          </p:nvGrpSpPr>
          <p:grpSpPr>
            <a:xfrm>
              <a:off x="2622541" y="3131028"/>
              <a:ext cx="397892" cy="646462"/>
              <a:chOff x="1400864" y="1624076"/>
              <a:chExt cx="560368" cy="910439"/>
            </a:xfrm>
          </p:grpSpPr>
          <p:grpSp>
            <p:nvGrpSpPr>
              <p:cNvPr id="293" name="Google Shape;1273;p286"/>
              <p:cNvGrpSpPr/>
              <p:nvPr/>
            </p:nvGrpSpPr>
            <p:grpSpPr>
              <a:xfrm>
                <a:off x="1400864" y="1624076"/>
                <a:ext cx="560368" cy="825149"/>
                <a:chOff x="1342876" y="1647676"/>
                <a:chExt cx="560368" cy="825149"/>
              </a:xfrm>
            </p:grpSpPr>
            <p:sp>
              <p:nvSpPr>
                <p:cNvPr id="1049146" name="Google Shape;1274;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47" name="Google Shape;1275;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0" name="Google Shape;1276;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48" name="Google Shape;1277;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4" name="Google Shape;1278;p286"/>
            <p:cNvGrpSpPr/>
            <p:nvPr/>
          </p:nvGrpSpPr>
          <p:grpSpPr>
            <a:xfrm>
              <a:off x="4363565" y="3131028"/>
              <a:ext cx="397892" cy="646462"/>
              <a:chOff x="1400864" y="1624076"/>
              <a:chExt cx="560368" cy="910439"/>
            </a:xfrm>
          </p:grpSpPr>
          <p:grpSp>
            <p:nvGrpSpPr>
              <p:cNvPr id="295" name="Google Shape;1279;p286"/>
              <p:cNvGrpSpPr/>
              <p:nvPr/>
            </p:nvGrpSpPr>
            <p:grpSpPr>
              <a:xfrm>
                <a:off x="1400864" y="1624076"/>
                <a:ext cx="560368" cy="825149"/>
                <a:chOff x="1342876" y="1647676"/>
                <a:chExt cx="560368" cy="825149"/>
              </a:xfrm>
            </p:grpSpPr>
            <p:sp>
              <p:nvSpPr>
                <p:cNvPr id="1049149" name="Google Shape;1280;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0" name="Google Shape;1281;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1" name="Google Shape;1282;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1" name="Google Shape;1283;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296" name="Google Shape;1284;p286"/>
            <p:cNvGrpSpPr/>
            <p:nvPr/>
          </p:nvGrpSpPr>
          <p:grpSpPr>
            <a:xfrm>
              <a:off x="6104589" y="3131028"/>
              <a:ext cx="397892" cy="646462"/>
              <a:chOff x="1400864" y="1624076"/>
              <a:chExt cx="560368" cy="910439"/>
            </a:xfrm>
          </p:grpSpPr>
          <p:grpSp>
            <p:nvGrpSpPr>
              <p:cNvPr id="297" name="Google Shape;1285;p286"/>
              <p:cNvGrpSpPr/>
              <p:nvPr/>
            </p:nvGrpSpPr>
            <p:grpSpPr>
              <a:xfrm>
                <a:off x="1400864" y="1624076"/>
                <a:ext cx="560368" cy="825149"/>
                <a:chOff x="1342876" y="1647676"/>
                <a:chExt cx="560368" cy="825149"/>
              </a:xfrm>
            </p:grpSpPr>
            <p:sp>
              <p:nvSpPr>
                <p:cNvPr id="1049152" name="Google Shape;1286;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53" name="Google Shape;1287;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2" name="Google Shape;1288;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54" name="Google Shape;1289;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55" name="Google Shape;1290;p286"/>
          <p:cNvSpPr txBox="1">
            <a:spLocks noGrp="1"/>
          </p:cNvSpPr>
          <p:nvPr>
            <p:ph type="body" idx="1"/>
          </p:nvPr>
        </p:nvSpPr>
        <p:spPr>
          <a:xfrm>
            <a:off x="1102027"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6" name="Google Shape;1291;p286"/>
          <p:cNvSpPr txBox="1">
            <a:spLocks noGrp="1"/>
          </p:cNvSpPr>
          <p:nvPr>
            <p:ph type="body" idx="2"/>
          </p:nvPr>
        </p:nvSpPr>
        <p:spPr>
          <a:xfrm>
            <a:off x="2843051"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7" name="Google Shape;1292;p286"/>
          <p:cNvSpPr txBox="1">
            <a:spLocks noGrp="1"/>
          </p:cNvSpPr>
          <p:nvPr>
            <p:ph type="body" idx="3"/>
          </p:nvPr>
        </p:nvSpPr>
        <p:spPr>
          <a:xfrm>
            <a:off x="458407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58" name="Google Shape;1293;p286"/>
          <p:cNvSpPr txBox="1">
            <a:spLocks noGrp="1"/>
          </p:cNvSpPr>
          <p:nvPr>
            <p:ph type="body" idx="4"/>
          </p:nvPr>
        </p:nvSpPr>
        <p:spPr>
          <a:xfrm>
            <a:off x="6325099"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298" name="Google Shape;1294;p286"/>
          <p:cNvGrpSpPr/>
          <p:nvPr/>
        </p:nvGrpSpPr>
        <p:grpSpPr>
          <a:xfrm>
            <a:off x="881517" y="1424144"/>
            <a:ext cx="7361989" cy="646462"/>
            <a:chOff x="881517" y="2219381"/>
            <a:chExt cx="7361989" cy="646462"/>
          </a:xfrm>
        </p:grpSpPr>
        <p:grpSp>
          <p:nvGrpSpPr>
            <p:cNvPr id="299" name="Google Shape;1295;p286"/>
            <p:cNvGrpSpPr/>
            <p:nvPr/>
          </p:nvGrpSpPr>
          <p:grpSpPr>
            <a:xfrm>
              <a:off x="881517" y="2219381"/>
              <a:ext cx="397892" cy="646462"/>
              <a:chOff x="1400864" y="1624076"/>
              <a:chExt cx="560368" cy="910439"/>
            </a:xfrm>
          </p:grpSpPr>
          <p:grpSp>
            <p:nvGrpSpPr>
              <p:cNvPr id="300" name="Google Shape;1296;p286"/>
              <p:cNvGrpSpPr/>
              <p:nvPr/>
            </p:nvGrpSpPr>
            <p:grpSpPr>
              <a:xfrm>
                <a:off x="1400864" y="1624076"/>
                <a:ext cx="560368" cy="825149"/>
                <a:chOff x="1342876" y="1647676"/>
                <a:chExt cx="560368" cy="825149"/>
              </a:xfrm>
            </p:grpSpPr>
            <p:sp>
              <p:nvSpPr>
                <p:cNvPr id="1049159" name="Google Shape;1297;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0" name="Google Shape;1298;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3" name="Google Shape;1299;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1" name="Google Shape;1300;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1" name="Google Shape;1301;p286"/>
            <p:cNvGrpSpPr/>
            <p:nvPr/>
          </p:nvGrpSpPr>
          <p:grpSpPr>
            <a:xfrm>
              <a:off x="2622541" y="2219381"/>
              <a:ext cx="397892" cy="646462"/>
              <a:chOff x="1400864" y="1624076"/>
              <a:chExt cx="560368" cy="910439"/>
            </a:xfrm>
          </p:grpSpPr>
          <p:grpSp>
            <p:nvGrpSpPr>
              <p:cNvPr id="302" name="Google Shape;1302;p286"/>
              <p:cNvGrpSpPr/>
              <p:nvPr/>
            </p:nvGrpSpPr>
            <p:grpSpPr>
              <a:xfrm>
                <a:off x="1400864" y="1624076"/>
                <a:ext cx="560368" cy="825149"/>
                <a:chOff x="1342876" y="1647676"/>
                <a:chExt cx="560368" cy="825149"/>
              </a:xfrm>
            </p:grpSpPr>
            <p:sp>
              <p:nvSpPr>
                <p:cNvPr id="1049162" name="Google Shape;1303;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3" name="Google Shape;1304;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4" name="Google Shape;1305;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4" name="Google Shape;1306;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3" name="Google Shape;1307;p286"/>
            <p:cNvGrpSpPr/>
            <p:nvPr/>
          </p:nvGrpSpPr>
          <p:grpSpPr>
            <a:xfrm>
              <a:off x="4363565" y="2219381"/>
              <a:ext cx="397892" cy="646462"/>
              <a:chOff x="1400864" y="1624076"/>
              <a:chExt cx="560368" cy="910439"/>
            </a:xfrm>
          </p:grpSpPr>
          <p:grpSp>
            <p:nvGrpSpPr>
              <p:cNvPr id="304" name="Google Shape;1308;p286"/>
              <p:cNvGrpSpPr/>
              <p:nvPr/>
            </p:nvGrpSpPr>
            <p:grpSpPr>
              <a:xfrm>
                <a:off x="1400864" y="1624076"/>
                <a:ext cx="560368" cy="825149"/>
                <a:chOff x="1342876" y="1647676"/>
                <a:chExt cx="560368" cy="825149"/>
              </a:xfrm>
            </p:grpSpPr>
            <p:sp>
              <p:nvSpPr>
                <p:cNvPr id="1049165" name="Google Shape;1309;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6" name="Google Shape;1310;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5" name="Google Shape;1311;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67" name="Google Shape;1312;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5" name="Google Shape;1313;p286"/>
            <p:cNvGrpSpPr/>
            <p:nvPr/>
          </p:nvGrpSpPr>
          <p:grpSpPr>
            <a:xfrm>
              <a:off x="6104589" y="2219381"/>
              <a:ext cx="397892" cy="646462"/>
              <a:chOff x="1400864" y="1624076"/>
              <a:chExt cx="560368" cy="910439"/>
            </a:xfrm>
          </p:grpSpPr>
          <p:grpSp>
            <p:nvGrpSpPr>
              <p:cNvPr id="306" name="Google Shape;1314;p286"/>
              <p:cNvGrpSpPr/>
              <p:nvPr/>
            </p:nvGrpSpPr>
            <p:grpSpPr>
              <a:xfrm>
                <a:off x="1400864" y="1624076"/>
                <a:ext cx="560368" cy="825149"/>
                <a:chOff x="1342876" y="1647676"/>
                <a:chExt cx="560368" cy="825149"/>
              </a:xfrm>
            </p:grpSpPr>
            <p:sp>
              <p:nvSpPr>
                <p:cNvPr id="1049168" name="Google Shape;1315;p286"/>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69" name="Google Shape;1316;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6" name="Google Shape;1317;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0" name="Google Shape;1318;p286"/>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07" name="Google Shape;1319;p286"/>
            <p:cNvGrpSpPr/>
            <p:nvPr/>
          </p:nvGrpSpPr>
          <p:grpSpPr>
            <a:xfrm>
              <a:off x="7845614" y="2219381"/>
              <a:ext cx="397892" cy="646462"/>
              <a:chOff x="1400864" y="1624076"/>
              <a:chExt cx="560368" cy="910439"/>
            </a:xfrm>
          </p:grpSpPr>
          <p:grpSp>
            <p:nvGrpSpPr>
              <p:cNvPr id="308" name="Google Shape;1320;p286"/>
              <p:cNvGrpSpPr/>
              <p:nvPr/>
            </p:nvGrpSpPr>
            <p:grpSpPr>
              <a:xfrm>
                <a:off x="1400864" y="1624076"/>
                <a:ext cx="560368" cy="825149"/>
                <a:chOff x="1342876" y="1647676"/>
                <a:chExt cx="560368" cy="825149"/>
              </a:xfrm>
            </p:grpSpPr>
            <p:sp>
              <p:nvSpPr>
                <p:cNvPr id="1049171" name="Google Shape;1321;p286"/>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72" name="Google Shape;1322;p286"/>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797" name="Google Shape;1323;p286"/>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173" name="Google Shape;1324;p286"/>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74" name="Google Shape;1325;p286"/>
          <p:cNvSpPr txBox="1">
            <a:spLocks noGrp="1"/>
          </p:cNvSpPr>
          <p:nvPr>
            <p:ph type="body" idx="5"/>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5" name="Google Shape;1326;p286"/>
          <p:cNvSpPr txBox="1">
            <a:spLocks noGrp="1"/>
          </p:cNvSpPr>
          <p:nvPr>
            <p:ph type="body" idx="6"/>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6" name="Google Shape;1327;p286"/>
          <p:cNvSpPr txBox="1">
            <a:spLocks noGrp="1"/>
          </p:cNvSpPr>
          <p:nvPr>
            <p:ph type="body" idx="7"/>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7" name="Google Shape;1328;p286"/>
          <p:cNvSpPr txBox="1">
            <a:spLocks noGrp="1"/>
          </p:cNvSpPr>
          <p:nvPr>
            <p:ph type="body" idx="8"/>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178" name="Google Shape;1329;p286"/>
          <p:cNvSpPr txBox="1">
            <a:spLocks noGrp="1"/>
          </p:cNvSpPr>
          <p:nvPr>
            <p:ph type="body" idx="9"/>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463" name="Shape 1330"/>
        <p:cNvGrpSpPr/>
        <p:nvPr/>
      </p:nvGrpSpPr>
      <p:grpSpPr>
        <a:xfrm>
          <a:off x="0" y="0"/>
          <a:ext cx="0" cy="0"/>
          <a:chOff x="0" y="0"/>
          <a:chExt cx="0" cy="0"/>
        </a:xfrm>
      </p:grpSpPr>
      <p:pic>
        <p:nvPicPr>
          <p:cNvPr id="2097307" name="Google Shape;1331;p28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79" name="Google Shape;1332;p287"/>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80" name="Google Shape;1333;p287"/>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464" name="Google Shape;1334;p287"/>
          <p:cNvGrpSpPr/>
          <p:nvPr/>
        </p:nvGrpSpPr>
        <p:grpSpPr>
          <a:xfrm>
            <a:off x="881517" y="3131028"/>
            <a:ext cx="7361989" cy="646462"/>
            <a:chOff x="881517" y="2219381"/>
            <a:chExt cx="7361989" cy="646462"/>
          </a:xfrm>
        </p:grpSpPr>
        <p:grpSp>
          <p:nvGrpSpPr>
            <p:cNvPr id="465" name="Google Shape;1335;p287"/>
            <p:cNvGrpSpPr/>
            <p:nvPr/>
          </p:nvGrpSpPr>
          <p:grpSpPr>
            <a:xfrm>
              <a:off x="881517" y="2219381"/>
              <a:ext cx="397892" cy="646462"/>
              <a:chOff x="1400864" y="1624076"/>
              <a:chExt cx="560368" cy="910439"/>
            </a:xfrm>
          </p:grpSpPr>
          <p:grpSp>
            <p:nvGrpSpPr>
              <p:cNvPr id="466" name="Google Shape;1336;p287"/>
              <p:cNvGrpSpPr/>
              <p:nvPr/>
            </p:nvGrpSpPr>
            <p:grpSpPr>
              <a:xfrm>
                <a:off x="1400864" y="1624076"/>
                <a:ext cx="560368" cy="825149"/>
                <a:chOff x="1342876" y="1647676"/>
                <a:chExt cx="560368" cy="825149"/>
              </a:xfrm>
            </p:grpSpPr>
            <p:sp>
              <p:nvSpPr>
                <p:cNvPr id="1049681" name="Google Shape;1337;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2" name="Google Shape;133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6" name="Google Shape;133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3" name="Google Shape;1340;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7" name="Google Shape;1341;p287"/>
            <p:cNvGrpSpPr/>
            <p:nvPr/>
          </p:nvGrpSpPr>
          <p:grpSpPr>
            <a:xfrm>
              <a:off x="2622541" y="2219381"/>
              <a:ext cx="397892" cy="646462"/>
              <a:chOff x="1400864" y="1624076"/>
              <a:chExt cx="560368" cy="910439"/>
            </a:xfrm>
          </p:grpSpPr>
          <p:grpSp>
            <p:nvGrpSpPr>
              <p:cNvPr id="468" name="Google Shape;1342;p287"/>
              <p:cNvGrpSpPr/>
              <p:nvPr/>
            </p:nvGrpSpPr>
            <p:grpSpPr>
              <a:xfrm>
                <a:off x="1400864" y="1624076"/>
                <a:ext cx="560368" cy="825149"/>
                <a:chOff x="1342876" y="1647676"/>
                <a:chExt cx="560368" cy="825149"/>
              </a:xfrm>
            </p:grpSpPr>
            <p:sp>
              <p:nvSpPr>
                <p:cNvPr id="1049684" name="Google Shape;134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5" name="Google Shape;134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7" name="Google Shape;134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6" name="Google Shape;134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69" name="Google Shape;1347;p287"/>
            <p:cNvGrpSpPr/>
            <p:nvPr/>
          </p:nvGrpSpPr>
          <p:grpSpPr>
            <a:xfrm>
              <a:off x="4363565" y="2219381"/>
              <a:ext cx="397892" cy="646462"/>
              <a:chOff x="1400864" y="1624076"/>
              <a:chExt cx="560368" cy="910439"/>
            </a:xfrm>
          </p:grpSpPr>
          <p:grpSp>
            <p:nvGrpSpPr>
              <p:cNvPr id="470" name="Google Shape;1348;p287"/>
              <p:cNvGrpSpPr/>
              <p:nvPr/>
            </p:nvGrpSpPr>
            <p:grpSpPr>
              <a:xfrm>
                <a:off x="1400864" y="1624076"/>
                <a:ext cx="560368" cy="825149"/>
                <a:chOff x="1342876" y="1647676"/>
                <a:chExt cx="560368" cy="825149"/>
              </a:xfrm>
            </p:grpSpPr>
            <p:sp>
              <p:nvSpPr>
                <p:cNvPr id="1049687" name="Google Shape;134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88" name="Google Shape;135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8" name="Google Shape;135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89" name="Google Shape;135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1" name="Google Shape;1353;p287"/>
            <p:cNvGrpSpPr/>
            <p:nvPr/>
          </p:nvGrpSpPr>
          <p:grpSpPr>
            <a:xfrm>
              <a:off x="6104589" y="2219381"/>
              <a:ext cx="397892" cy="646462"/>
              <a:chOff x="1400864" y="1624076"/>
              <a:chExt cx="560368" cy="910439"/>
            </a:xfrm>
          </p:grpSpPr>
          <p:grpSp>
            <p:nvGrpSpPr>
              <p:cNvPr id="472" name="Google Shape;1354;p287"/>
              <p:cNvGrpSpPr/>
              <p:nvPr/>
            </p:nvGrpSpPr>
            <p:grpSpPr>
              <a:xfrm>
                <a:off x="1400864" y="1624076"/>
                <a:ext cx="560368" cy="825149"/>
                <a:chOff x="1342876" y="1647676"/>
                <a:chExt cx="560368" cy="825149"/>
              </a:xfrm>
            </p:grpSpPr>
            <p:sp>
              <p:nvSpPr>
                <p:cNvPr id="1049690" name="Google Shape;135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1" name="Google Shape;135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59" name="Google Shape;135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2" name="Google Shape;135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3" name="Google Shape;1359;p287"/>
            <p:cNvGrpSpPr/>
            <p:nvPr/>
          </p:nvGrpSpPr>
          <p:grpSpPr>
            <a:xfrm>
              <a:off x="7845614" y="2219381"/>
              <a:ext cx="397892" cy="646462"/>
              <a:chOff x="1400864" y="1624076"/>
              <a:chExt cx="560368" cy="910439"/>
            </a:xfrm>
          </p:grpSpPr>
          <p:grpSp>
            <p:nvGrpSpPr>
              <p:cNvPr id="474" name="Google Shape;1360;p287"/>
              <p:cNvGrpSpPr/>
              <p:nvPr/>
            </p:nvGrpSpPr>
            <p:grpSpPr>
              <a:xfrm>
                <a:off x="1400864" y="1624076"/>
                <a:ext cx="560368" cy="825149"/>
                <a:chOff x="1342876" y="1647676"/>
                <a:chExt cx="560368" cy="825149"/>
              </a:xfrm>
            </p:grpSpPr>
            <p:sp>
              <p:nvSpPr>
                <p:cNvPr id="1049693" name="Google Shape;136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694" name="Google Shape;136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0" name="Google Shape;136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695" name="Google Shape;136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696" name="Google Shape;1365;p287"/>
          <p:cNvSpPr txBox="1">
            <a:spLocks noGrp="1"/>
          </p:cNvSpPr>
          <p:nvPr>
            <p:ph type="body" idx="1"/>
          </p:nvPr>
        </p:nvSpPr>
        <p:spPr>
          <a:xfrm>
            <a:off x="223088"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7" name="Google Shape;1366;p287"/>
          <p:cNvSpPr txBox="1">
            <a:spLocks noGrp="1"/>
          </p:cNvSpPr>
          <p:nvPr>
            <p:ph type="body" idx="2"/>
          </p:nvPr>
        </p:nvSpPr>
        <p:spPr>
          <a:xfrm>
            <a:off x="1964112"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8" name="Google Shape;1367;p287"/>
          <p:cNvSpPr txBox="1">
            <a:spLocks noGrp="1"/>
          </p:cNvSpPr>
          <p:nvPr>
            <p:ph type="body" idx="3"/>
          </p:nvPr>
        </p:nvSpPr>
        <p:spPr>
          <a:xfrm>
            <a:off x="3705136"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99" name="Google Shape;1368;p287"/>
          <p:cNvSpPr txBox="1">
            <a:spLocks noGrp="1"/>
          </p:cNvSpPr>
          <p:nvPr>
            <p:ph type="body" idx="4"/>
          </p:nvPr>
        </p:nvSpPr>
        <p:spPr>
          <a:xfrm>
            <a:off x="5446160"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00" name="Google Shape;1369;p287"/>
          <p:cNvSpPr txBox="1">
            <a:spLocks noGrp="1"/>
          </p:cNvSpPr>
          <p:nvPr>
            <p:ph type="body" idx="5"/>
          </p:nvPr>
        </p:nvSpPr>
        <p:spPr>
          <a:xfrm>
            <a:off x="7187185" y="3913557"/>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475" name="Google Shape;1370;p287"/>
          <p:cNvGrpSpPr/>
          <p:nvPr/>
        </p:nvGrpSpPr>
        <p:grpSpPr>
          <a:xfrm>
            <a:off x="881517" y="1424144"/>
            <a:ext cx="7361989" cy="646462"/>
            <a:chOff x="881517" y="2219381"/>
            <a:chExt cx="7361989" cy="646462"/>
          </a:xfrm>
        </p:grpSpPr>
        <p:grpSp>
          <p:nvGrpSpPr>
            <p:cNvPr id="476" name="Google Shape;1371;p287"/>
            <p:cNvGrpSpPr/>
            <p:nvPr/>
          </p:nvGrpSpPr>
          <p:grpSpPr>
            <a:xfrm>
              <a:off x="881517" y="2219381"/>
              <a:ext cx="397892" cy="646462"/>
              <a:chOff x="1400864" y="1624076"/>
              <a:chExt cx="560368" cy="910439"/>
            </a:xfrm>
          </p:grpSpPr>
          <p:grpSp>
            <p:nvGrpSpPr>
              <p:cNvPr id="477" name="Google Shape;1372;p287"/>
              <p:cNvGrpSpPr/>
              <p:nvPr/>
            </p:nvGrpSpPr>
            <p:grpSpPr>
              <a:xfrm>
                <a:off x="1400864" y="1624076"/>
                <a:ext cx="560368" cy="825149"/>
                <a:chOff x="1342876" y="1647676"/>
                <a:chExt cx="560368" cy="825149"/>
              </a:xfrm>
            </p:grpSpPr>
            <p:sp>
              <p:nvSpPr>
                <p:cNvPr id="1049701" name="Google Shape;1373;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2" name="Google Shape;1374;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1" name="Google Shape;1375;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3" name="Google Shape;1376;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78" name="Google Shape;1377;p287"/>
            <p:cNvGrpSpPr/>
            <p:nvPr/>
          </p:nvGrpSpPr>
          <p:grpSpPr>
            <a:xfrm>
              <a:off x="2622541" y="2219381"/>
              <a:ext cx="397892" cy="646462"/>
              <a:chOff x="1400864" y="1624076"/>
              <a:chExt cx="560368" cy="910439"/>
            </a:xfrm>
          </p:grpSpPr>
          <p:grpSp>
            <p:nvGrpSpPr>
              <p:cNvPr id="479" name="Google Shape;1378;p287"/>
              <p:cNvGrpSpPr/>
              <p:nvPr/>
            </p:nvGrpSpPr>
            <p:grpSpPr>
              <a:xfrm>
                <a:off x="1400864" y="1624076"/>
                <a:ext cx="560368" cy="825149"/>
                <a:chOff x="1342876" y="1647676"/>
                <a:chExt cx="560368" cy="825149"/>
              </a:xfrm>
            </p:grpSpPr>
            <p:sp>
              <p:nvSpPr>
                <p:cNvPr id="1049704" name="Google Shape;1379;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5" name="Google Shape;1380;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2" name="Google Shape;1381;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6" name="Google Shape;1382;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0" name="Google Shape;1383;p287"/>
            <p:cNvGrpSpPr/>
            <p:nvPr/>
          </p:nvGrpSpPr>
          <p:grpSpPr>
            <a:xfrm>
              <a:off x="4363565" y="2219381"/>
              <a:ext cx="397892" cy="646462"/>
              <a:chOff x="1400864" y="1624076"/>
              <a:chExt cx="560368" cy="910439"/>
            </a:xfrm>
          </p:grpSpPr>
          <p:grpSp>
            <p:nvGrpSpPr>
              <p:cNvPr id="481" name="Google Shape;1384;p287"/>
              <p:cNvGrpSpPr/>
              <p:nvPr/>
            </p:nvGrpSpPr>
            <p:grpSpPr>
              <a:xfrm>
                <a:off x="1400864" y="1624076"/>
                <a:ext cx="560368" cy="825149"/>
                <a:chOff x="1342876" y="1647676"/>
                <a:chExt cx="560368" cy="825149"/>
              </a:xfrm>
            </p:grpSpPr>
            <p:sp>
              <p:nvSpPr>
                <p:cNvPr id="1049707" name="Google Shape;1385;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08" name="Google Shape;1386;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3" name="Google Shape;1387;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09" name="Google Shape;1388;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2" name="Google Shape;1389;p287"/>
            <p:cNvGrpSpPr/>
            <p:nvPr/>
          </p:nvGrpSpPr>
          <p:grpSpPr>
            <a:xfrm>
              <a:off x="6104589" y="2219381"/>
              <a:ext cx="397892" cy="646462"/>
              <a:chOff x="1400864" y="1624076"/>
              <a:chExt cx="560368" cy="910439"/>
            </a:xfrm>
          </p:grpSpPr>
          <p:grpSp>
            <p:nvGrpSpPr>
              <p:cNvPr id="483" name="Google Shape;1390;p287"/>
              <p:cNvGrpSpPr/>
              <p:nvPr/>
            </p:nvGrpSpPr>
            <p:grpSpPr>
              <a:xfrm>
                <a:off x="1400864" y="1624076"/>
                <a:ext cx="560368" cy="825149"/>
                <a:chOff x="1342876" y="1647676"/>
                <a:chExt cx="560368" cy="825149"/>
              </a:xfrm>
            </p:grpSpPr>
            <p:sp>
              <p:nvSpPr>
                <p:cNvPr id="1049710" name="Google Shape;1391;p287"/>
                <p:cNvSpPr/>
                <p:nvPr/>
              </p:nvSpPr>
              <p:spPr>
                <a:xfrm rot="2700000">
                  <a:off x="1424940" y="1729740"/>
                  <a:ext cx="396240" cy="396240"/>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1" name="Google Shape;1392;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4" name="Google Shape;1393;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2" name="Google Shape;1394;p287"/>
              <p:cNvSpPr/>
              <p:nvPr/>
            </p:nvSpPr>
            <p:spPr>
              <a:xfrm rot="2700000">
                <a:off x="1559854" y="1891857"/>
                <a:ext cx="242388" cy="242388"/>
              </a:xfrm>
              <a:prstGeom prst="rect"/>
              <a:solidFill>
                <a:schemeClr val="lt2"/>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484" name="Google Shape;1395;p287"/>
            <p:cNvGrpSpPr/>
            <p:nvPr/>
          </p:nvGrpSpPr>
          <p:grpSpPr>
            <a:xfrm>
              <a:off x="7845614" y="2219381"/>
              <a:ext cx="397892" cy="646462"/>
              <a:chOff x="1400864" y="1624076"/>
              <a:chExt cx="560368" cy="910439"/>
            </a:xfrm>
          </p:grpSpPr>
          <p:grpSp>
            <p:nvGrpSpPr>
              <p:cNvPr id="485" name="Google Shape;1396;p287"/>
              <p:cNvGrpSpPr/>
              <p:nvPr/>
            </p:nvGrpSpPr>
            <p:grpSpPr>
              <a:xfrm>
                <a:off x="1400864" y="1624076"/>
                <a:ext cx="560368" cy="825149"/>
                <a:chOff x="1342876" y="1647676"/>
                <a:chExt cx="560368" cy="825149"/>
              </a:xfrm>
            </p:grpSpPr>
            <p:sp>
              <p:nvSpPr>
                <p:cNvPr id="1049713" name="Google Shape;1397;p287"/>
                <p:cNvSpPr/>
                <p:nvPr/>
              </p:nvSpPr>
              <p:spPr>
                <a:xfrm rot="2700000">
                  <a:off x="1424940" y="1729740"/>
                  <a:ext cx="396240" cy="396240"/>
                </a:xfrm>
                <a:prstGeom prst="rect"/>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714" name="Google Shape;1398;p287"/>
                <p:cNvSpPr/>
                <p:nvPr/>
              </p:nvSpPr>
              <p:spPr>
                <a:xfrm rot="2700000">
                  <a:off x="1424940" y="1994521"/>
                  <a:ext cx="396240" cy="396240"/>
                </a:xfrm>
                <a:prstGeom prst="rect"/>
                <a:solidFill>
                  <a:schemeClr val="lt1"/>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cxnSp>
            <p:nvCxnSpPr>
              <p:cNvPr id="3145865" name="Google Shape;1399;p287"/>
              <p:cNvCxnSpPr>
                <a:cxnSpLocks/>
              </p:cNvCxnSpPr>
              <p:nvPr/>
            </p:nvCxnSpPr>
            <p:spPr>
              <a:xfrm>
                <a:off x="1681048" y="1841656"/>
                <a:ext cx="0" cy="692859"/>
              </a:xfrm>
              <a:prstGeom prst="straightConnector1"/>
              <a:noFill/>
              <a:ln w="9525" cap="flat" cmpd="sng">
                <a:solidFill>
                  <a:srgbClr val="BFBFBF"/>
                </a:solidFill>
                <a:prstDash val="solid"/>
                <a:round/>
                <a:headEnd type="none" w="sm" len="sm"/>
                <a:tailEnd type="triangle" w="med" len="med"/>
              </a:ln>
            </p:spPr>
          </p:cxnSp>
          <p:sp>
            <p:nvSpPr>
              <p:cNvPr id="1049715" name="Google Shape;1400;p287"/>
              <p:cNvSpPr/>
              <p:nvPr/>
            </p:nvSpPr>
            <p:spPr>
              <a:xfrm rot="2700000">
                <a:off x="1559854" y="1891857"/>
                <a:ext cx="242388" cy="242388"/>
              </a:xfrm>
              <a:prstGeom prst="rect"/>
              <a:solidFill>
                <a:schemeClr val="accent1"/>
              </a:solidFill>
              <a:ln w="25400" cap="flat" cmpd="sng">
                <a:solidFill>
                  <a:schemeClr val="lt1"/>
                </a:solidFill>
                <a:prstDash val="solid"/>
                <a:round/>
                <a:headEnd type="none" w="sm" len="sm"/>
                <a:tailEnd type="none" w="sm" len="sm"/>
              </a:ln>
              <a:effectLst>
                <a:outerShdw algn="t" blurRad="50800" dir="54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716" name="Google Shape;1401;p287"/>
          <p:cNvSpPr txBox="1">
            <a:spLocks noGrp="1"/>
          </p:cNvSpPr>
          <p:nvPr>
            <p:ph type="body" idx="6"/>
          </p:nvPr>
        </p:nvSpPr>
        <p:spPr>
          <a:xfrm>
            <a:off x="223088"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7" name="Google Shape;1402;p287"/>
          <p:cNvSpPr txBox="1">
            <a:spLocks noGrp="1"/>
          </p:cNvSpPr>
          <p:nvPr>
            <p:ph type="body" idx="7"/>
          </p:nvPr>
        </p:nvSpPr>
        <p:spPr>
          <a:xfrm>
            <a:off x="1964112"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8" name="Google Shape;1403;p287"/>
          <p:cNvSpPr txBox="1">
            <a:spLocks noGrp="1"/>
          </p:cNvSpPr>
          <p:nvPr>
            <p:ph type="body" idx="8"/>
          </p:nvPr>
        </p:nvSpPr>
        <p:spPr>
          <a:xfrm>
            <a:off x="3705136"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19" name="Google Shape;1404;p287"/>
          <p:cNvSpPr txBox="1">
            <a:spLocks noGrp="1"/>
          </p:cNvSpPr>
          <p:nvPr>
            <p:ph type="body" idx="9"/>
          </p:nvPr>
        </p:nvSpPr>
        <p:spPr>
          <a:xfrm>
            <a:off x="5446160"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720" name="Google Shape;1405;p287"/>
          <p:cNvSpPr txBox="1">
            <a:spLocks noGrp="1"/>
          </p:cNvSpPr>
          <p:nvPr>
            <p:ph type="body" idx="13"/>
          </p:nvPr>
        </p:nvSpPr>
        <p:spPr>
          <a:xfrm>
            <a:off x="7187185" y="2206673"/>
            <a:ext cx="1714750" cy="320142"/>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73" name="Shape 1406"/>
        <p:cNvGrpSpPr/>
        <p:nvPr/>
      </p:nvGrpSpPr>
      <p:grpSpPr>
        <a:xfrm>
          <a:off x="0" y="0"/>
          <a:ext cx="0" cy="0"/>
          <a:chOff x="0" y="0"/>
          <a:chExt cx="0" cy="0"/>
        </a:xfrm>
      </p:grpSpPr>
      <p:pic>
        <p:nvPicPr>
          <p:cNvPr id="2097175" name="Google Shape;1407;p28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70" name="Google Shape;1408;p288"/>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71" name="Google Shape;1409;p288"/>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74" name="Google Shape;1410;p288"/>
          <p:cNvGrpSpPr/>
          <p:nvPr/>
        </p:nvGrpSpPr>
        <p:grpSpPr>
          <a:xfrm>
            <a:off x="2805107" y="1224889"/>
            <a:ext cx="3533786" cy="3185052"/>
            <a:chOff x="2801099" y="1114361"/>
            <a:chExt cx="3533786" cy="3185052"/>
          </a:xfrm>
        </p:grpSpPr>
        <p:grpSp>
          <p:nvGrpSpPr>
            <p:cNvPr id="175" name="Google Shape;1411;p288"/>
            <p:cNvGrpSpPr/>
            <p:nvPr/>
          </p:nvGrpSpPr>
          <p:grpSpPr>
            <a:xfrm>
              <a:off x="2801099" y="1228944"/>
              <a:ext cx="3533786" cy="2955886"/>
              <a:chOff x="2801099" y="1066147"/>
              <a:chExt cx="3533786" cy="2955886"/>
            </a:xfrm>
          </p:grpSpPr>
          <p:grpSp>
            <p:nvGrpSpPr>
              <p:cNvPr id="176" name="Google Shape;1412;p288"/>
              <p:cNvGrpSpPr/>
              <p:nvPr/>
            </p:nvGrpSpPr>
            <p:grpSpPr>
              <a:xfrm>
                <a:off x="6252959" y="1066147"/>
                <a:ext cx="81926" cy="2955886"/>
                <a:chOff x="6252959" y="1066147"/>
                <a:chExt cx="81926" cy="2955886"/>
              </a:xfrm>
            </p:grpSpPr>
            <p:sp>
              <p:nvSpPr>
                <p:cNvPr id="1048672" name="Google Shape;1413;p288"/>
                <p:cNvSpPr/>
                <p:nvPr/>
              </p:nvSpPr>
              <p:spPr>
                <a:xfrm>
                  <a:off x="6252959" y="178463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3" name="Google Shape;1414;p288"/>
                <p:cNvSpPr/>
                <p:nvPr/>
              </p:nvSpPr>
              <p:spPr>
                <a:xfrm>
                  <a:off x="625295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4" name="Google Shape;1415;p288"/>
                <p:cNvSpPr/>
                <p:nvPr/>
              </p:nvSpPr>
              <p:spPr>
                <a:xfrm>
                  <a:off x="6252959" y="322161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5" name="Google Shape;1416;p288"/>
                <p:cNvSpPr/>
                <p:nvPr/>
              </p:nvSpPr>
              <p:spPr>
                <a:xfrm>
                  <a:off x="6252959" y="394010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6" name="Google Shape;1417;p288"/>
                <p:cNvSpPr/>
                <p:nvPr/>
              </p:nvSpPr>
              <p:spPr>
                <a:xfrm>
                  <a:off x="6252959" y="106614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77" name="Google Shape;1418;p288"/>
              <p:cNvGrpSpPr/>
              <p:nvPr/>
            </p:nvGrpSpPr>
            <p:grpSpPr>
              <a:xfrm>
                <a:off x="2801099" y="1066147"/>
                <a:ext cx="81926" cy="2955886"/>
                <a:chOff x="2801099" y="1066147"/>
                <a:chExt cx="81926" cy="2955886"/>
              </a:xfrm>
            </p:grpSpPr>
            <p:sp>
              <p:nvSpPr>
                <p:cNvPr id="1048677" name="Google Shape;1419;p288"/>
                <p:cNvSpPr/>
                <p:nvPr/>
              </p:nvSpPr>
              <p:spPr>
                <a:xfrm>
                  <a:off x="2801099" y="1784637"/>
                  <a:ext cx="81926" cy="81926"/>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8" name="Google Shape;1420;p288"/>
                <p:cNvSpPr/>
                <p:nvPr/>
              </p:nvSpPr>
              <p:spPr>
                <a:xfrm>
                  <a:off x="2801099" y="2503127"/>
                  <a:ext cx="81926" cy="81926"/>
                </a:xfrm>
                <a:prstGeom prst="ellipse"/>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79" name="Google Shape;1421;p288"/>
                <p:cNvSpPr/>
                <p:nvPr/>
              </p:nvSpPr>
              <p:spPr>
                <a:xfrm>
                  <a:off x="2801099" y="3221617"/>
                  <a:ext cx="81926" cy="81926"/>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0" name="Google Shape;1422;p288"/>
                <p:cNvSpPr/>
                <p:nvPr/>
              </p:nvSpPr>
              <p:spPr>
                <a:xfrm>
                  <a:off x="2801099" y="3940107"/>
                  <a:ext cx="81926" cy="81926"/>
                </a:xfrm>
                <a:prstGeom prst="ellipse"/>
                <a:solidFill>
                  <a:schemeClr val="accent3"/>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681" name="Google Shape;1423;p288"/>
                <p:cNvSpPr/>
                <p:nvPr/>
              </p:nvSpPr>
              <p:spPr>
                <a:xfrm>
                  <a:off x="2801099" y="1066147"/>
                  <a:ext cx="81926" cy="81926"/>
                </a:xfrm>
                <a:prstGeom prst="ellipse"/>
                <a:solidFill>
                  <a:srgbClr val="BFBFBF"/>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grpSp>
          <p:nvGrpSpPr>
            <p:cNvPr id="178" name="Google Shape;1424;p288"/>
            <p:cNvGrpSpPr/>
            <p:nvPr/>
          </p:nvGrpSpPr>
          <p:grpSpPr>
            <a:xfrm>
              <a:off x="2975830" y="1114361"/>
              <a:ext cx="3184323" cy="3185052"/>
              <a:chOff x="2908735" y="1068601"/>
              <a:chExt cx="3326530" cy="3327292"/>
            </a:xfrm>
          </p:grpSpPr>
          <p:sp>
            <p:nvSpPr>
              <p:cNvPr id="1048682" name="Google Shape;1425;p288"/>
              <p:cNvSpPr/>
              <p:nvPr/>
            </p:nvSpPr>
            <p:spPr>
              <a:xfrm>
                <a:off x="2908735" y="1068601"/>
                <a:ext cx="3326530" cy="3327292"/>
              </a:xfrm>
              <a:custGeom>
                <a:avLst/>
                <a:ah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3" name="Google Shape;1426;p288"/>
              <p:cNvSpPr/>
              <p:nvPr/>
            </p:nvSpPr>
            <p:spPr>
              <a:xfrm>
                <a:off x="3510752" y="1490314"/>
                <a:ext cx="1060348" cy="1239954"/>
              </a:xfrm>
              <a:custGeom>
                <a:avLst/>
                <a:ah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4" name="Google Shape;1427;p288"/>
              <p:cNvSpPr/>
              <p:nvPr/>
            </p:nvSpPr>
            <p:spPr>
              <a:xfrm>
                <a:off x="3264202" y="1969019"/>
                <a:ext cx="1306180" cy="769168"/>
              </a:xfrm>
              <a:custGeom>
                <a:avLst/>
                <a:ah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5" name="Google Shape;1428;p288"/>
              <p:cNvSpPr/>
              <p:nvPr/>
            </p:nvSpPr>
            <p:spPr>
              <a:xfrm>
                <a:off x="3519391" y="2733867"/>
                <a:ext cx="1051711" cy="1244273"/>
              </a:xfrm>
              <a:custGeom>
                <a:avLst/>
                <a:ah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6" name="Google Shape;1429;p288"/>
              <p:cNvSpPr/>
              <p:nvPr/>
            </p:nvSpPr>
            <p:spPr>
              <a:xfrm>
                <a:off x="4162942" y="1398533"/>
                <a:ext cx="806959" cy="1331734"/>
              </a:xfrm>
              <a:custGeom>
                <a:avLst/>
                <a:ah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7" name="Google Shape;1430;p288"/>
              <p:cNvSpPr/>
              <p:nvPr/>
            </p:nvSpPr>
            <p:spPr>
              <a:xfrm>
                <a:off x="3264202" y="2732066"/>
                <a:ext cx="1306180" cy="773126"/>
              </a:xfrm>
              <a:custGeom>
                <a:avLst/>
                <a:ah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8" name="Google Shape;1431;p288"/>
              <p:cNvSpPr/>
              <p:nvPr/>
            </p:nvSpPr>
            <p:spPr>
              <a:xfrm>
                <a:off x="4574699" y="1958941"/>
                <a:ext cx="1306180" cy="772406"/>
              </a:xfrm>
              <a:custGeom>
                <a:avLst/>
                <a:ah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89" name="Google Shape;1432;p288"/>
              <p:cNvSpPr/>
              <p:nvPr/>
            </p:nvSpPr>
            <p:spPr>
              <a:xfrm>
                <a:off x="4574699" y="2727029"/>
                <a:ext cx="1306900" cy="768806"/>
              </a:xfrm>
              <a:custGeom>
                <a:avLst/>
                <a:ah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0" name="Google Shape;1433;p288"/>
              <p:cNvSpPr/>
              <p:nvPr/>
            </p:nvSpPr>
            <p:spPr>
              <a:xfrm>
                <a:off x="4572900" y="1485996"/>
                <a:ext cx="1052790" cy="1244273"/>
              </a:xfrm>
              <a:custGeom>
                <a:avLst/>
                <a:ah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1" name="Google Shape;1434;p288"/>
              <p:cNvSpPr/>
              <p:nvPr/>
            </p:nvSpPr>
            <p:spPr>
              <a:xfrm>
                <a:off x="4574699" y="2733147"/>
                <a:ext cx="1059268" cy="1240673"/>
              </a:xfrm>
              <a:custGeom>
                <a:avLst/>
                <a:ah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2" name="Google Shape;1435;p288"/>
              <p:cNvSpPr/>
              <p:nvPr/>
            </p:nvSpPr>
            <p:spPr>
              <a:xfrm>
                <a:off x="4174099" y="2733867"/>
                <a:ext cx="807679" cy="1332815"/>
              </a:xfrm>
              <a:custGeom>
                <a:avLst/>
                <a:ah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3" name="Google Shape;1436;p288"/>
              <p:cNvSpPr/>
              <p:nvPr/>
            </p:nvSpPr>
            <p:spPr>
              <a:xfrm>
                <a:off x="4369541" y="1554021"/>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4" name="Google Shape;1437;p288"/>
              <p:cNvSpPr/>
              <p:nvPr/>
            </p:nvSpPr>
            <p:spPr>
              <a:xfrm>
                <a:off x="3770260" y="1712390"/>
                <a:ext cx="459988" cy="459268"/>
              </a:xfrm>
              <a:custGeom>
                <a:avLst/>
                <a:ah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5" name="Google Shape;1438;p288"/>
              <p:cNvSpPr/>
              <p:nvPr/>
            </p:nvSpPr>
            <p:spPr>
              <a:xfrm>
                <a:off x="3418969" y="2200452"/>
                <a:ext cx="454949" cy="455309"/>
              </a:xfrm>
              <a:custGeom>
                <a:avLst/>
                <a:ah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6" name="Google Shape;1439;p288"/>
              <p:cNvSpPr/>
              <p:nvPr/>
            </p:nvSpPr>
            <p:spPr>
              <a:xfrm>
                <a:off x="3417170" y="2801893"/>
                <a:ext cx="454949" cy="454949"/>
              </a:xfrm>
              <a:custGeom>
                <a:avLst/>
                <a:ah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7" name="Google Shape;1440;p288"/>
              <p:cNvSpPr/>
              <p:nvPr/>
            </p:nvSpPr>
            <p:spPr>
              <a:xfrm>
                <a:off x="3767740" y="3286717"/>
                <a:ext cx="459988" cy="460348"/>
              </a:xfrm>
              <a:custGeom>
                <a:avLst/>
                <a:ah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8" name="Google Shape;1441;p288"/>
              <p:cNvSpPr/>
              <p:nvPr/>
            </p:nvSpPr>
            <p:spPr>
              <a:xfrm>
                <a:off x="4366301" y="3500155"/>
                <a:ext cx="405639" cy="405640"/>
              </a:xfrm>
              <a:prstGeom prst="ellipse"/>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699" name="Google Shape;1442;p288"/>
              <p:cNvSpPr/>
              <p:nvPr/>
            </p:nvSpPr>
            <p:spPr>
              <a:xfrm>
                <a:off x="4911233" y="3288516"/>
                <a:ext cx="459988" cy="459988"/>
              </a:xfrm>
              <a:custGeom>
                <a:avLst/>
                <a:ah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0" name="Google Shape;1443;p288"/>
              <p:cNvSpPr/>
              <p:nvPr/>
            </p:nvSpPr>
            <p:spPr>
              <a:xfrm>
                <a:off x="5268641" y="2805132"/>
                <a:ext cx="454949" cy="454229"/>
              </a:xfrm>
              <a:custGeom>
                <a:avLst/>
                <a:ah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1" name="Google Shape;1444;p288"/>
              <p:cNvSpPr/>
              <p:nvPr/>
            </p:nvSpPr>
            <p:spPr>
              <a:xfrm>
                <a:off x="5269360" y="2202972"/>
                <a:ext cx="454949" cy="455309"/>
              </a:xfrm>
              <a:custGeom>
                <a:avLst/>
                <a:ah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2" name="Google Shape;1445;p288"/>
              <p:cNvSpPr/>
              <p:nvPr/>
            </p:nvSpPr>
            <p:spPr>
              <a:xfrm>
                <a:off x="4913752" y="1713829"/>
                <a:ext cx="460348" cy="459628"/>
              </a:xfrm>
              <a:custGeom>
                <a:avLst/>
                <a:ah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algn="ctr" blurRad="63500" rotWithShape="0" sx="102000" sy="102000">
                  <a:srgbClr val="000000">
                    <a:alpha val="40000"/>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3" name="Google Shape;1446;p288"/>
              <p:cNvSpPr/>
              <p:nvPr/>
            </p:nvSpPr>
            <p:spPr>
              <a:xfrm>
                <a:off x="3910179" y="2033807"/>
                <a:ext cx="1323643" cy="1396880"/>
              </a:xfrm>
              <a:custGeom>
                <a:avLst/>
                <a:ah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algn="ctr" blurRad="812800" rotWithShape="0" sx="116000" sy="116000">
                  <a:srgbClr val="000000">
                    <a:alpha val="15686"/>
                  </a:srgbClr>
                </a:outerShdw>
              </a:effectLst>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4" name="Google Shape;1447;p288"/>
              <p:cNvSpPr/>
              <p:nvPr/>
            </p:nvSpPr>
            <p:spPr>
              <a:xfrm>
                <a:off x="4432491" y="2254751"/>
                <a:ext cx="270442" cy="53653"/>
              </a:xfrm>
              <a:custGeom>
                <a:avLst/>
                <a:ah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5" name="Google Shape;1448;p288"/>
              <p:cNvSpPr/>
              <p:nvPr/>
            </p:nvSpPr>
            <p:spPr>
              <a:xfrm>
                <a:off x="4717797" y="2279886"/>
                <a:ext cx="228872" cy="178723"/>
              </a:xfrm>
              <a:custGeom>
                <a:avLst/>
                <a:ah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6" name="Google Shape;1449;p288"/>
              <p:cNvSpPr/>
              <p:nvPr/>
            </p:nvSpPr>
            <p:spPr>
              <a:xfrm>
                <a:off x="4191056" y="2282423"/>
                <a:ext cx="228631" cy="181260"/>
              </a:xfrm>
              <a:custGeom>
                <a:avLst/>
                <a:ah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7" name="Google Shape;1450;p288"/>
              <p:cNvSpPr/>
              <p:nvPr/>
            </p:nvSpPr>
            <p:spPr>
              <a:xfrm>
                <a:off x="4935550" y="2459939"/>
                <a:ext cx="113712" cy="256665"/>
              </a:xfrm>
              <a:custGeom>
                <a:avLst/>
                <a:ah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8" name="Google Shape;1451;p288"/>
              <p:cNvSpPr/>
              <p:nvPr/>
            </p:nvSpPr>
            <p:spPr>
              <a:xfrm>
                <a:off x="4094739" y="2461992"/>
                <a:ext cx="109965" cy="261860"/>
              </a:xfrm>
              <a:custGeom>
                <a:avLst/>
                <a:ah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09" name="Google Shape;1452;p288"/>
              <p:cNvSpPr/>
              <p:nvPr/>
            </p:nvSpPr>
            <p:spPr>
              <a:xfrm>
                <a:off x="4938447" y="2741738"/>
                <a:ext cx="110811" cy="258478"/>
              </a:xfrm>
              <a:custGeom>
                <a:avLst/>
                <a:ah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0" name="Google Shape;1453;p288"/>
              <p:cNvSpPr/>
              <p:nvPr/>
            </p:nvSpPr>
            <p:spPr>
              <a:xfrm>
                <a:off x="4094742" y="2747174"/>
                <a:ext cx="113108" cy="259322"/>
              </a:xfrm>
              <a:custGeom>
                <a:avLst/>
                <a:ah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1" name="Google Shape;1454;p288"/>
              <p:cNvSpPr/>
              <p:nvPr/>
            </p:nvSpPr>
            <p:spPr>
              <a:xfrm>
                <a:off x="4720940" y="3001909"/>
                <a:ext cx="227785" cy="179328"/>
              </a:xfrm>
              <a:custGeom>
                <a:avLst/>
                <a:ah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2" name="Google Shape;1455;p288"/>
              <p:cNvSpPr/>
              <p:nvPr/>
            </p:nvSpPr>
            <p:spPr>
              <a:xfrm>
                <a:off x="4193596" y="3003842"/>
                <a:ext cx="231288" cy="179328"/>
              </a:xfrm>
              <a:custGeom>
                <a:avLst/>
                <a:ah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sp>
            <p:nvSpPr>
              <p:cNvPr id="1048713" name="Google Shape;1456;p288"/>
              <p:cNvSpPr/>
              <p:nvPr/>
            </p:nvSpPr>
            <p:spPr>
              <a:xfrm>
                <a:off x="4437686" y="3157542"/>
                <a:ext cx="269837" cy="52203"/>
              </a:xfrm>
              <a:custGeom>
                <a:avLst/>
                <a:ah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anchor="t" anchorCtr="0" bIns="34275" lIns="68575" rIns="68575" spcFirstLastPara="1" tIns="34275" wrap="square">
                <a:noAutofit/>
              </a:bodyPr>
              <a:p>
                <a:pPr algn="l" indent="0" lvl="0" marL="0" marR="0" rtl="0">
                  <a:lnSpc>
                    <a:spcPct val="100000"/>
                  </a:lnSpc>
                  <a:spcBef>
                    <a:spcPts val="0"/>
                  </a:spcBef>
                  <a:spcAft>
                    <a:spcPts val="0"/>
                  </a:spcAft>
                  <a:buNone/>
                </a:pPr>
                <a:endParaRPr b="0" cap="none" sz="1350" i="0" strike="noStrike" u="none">
                  <a:solidFill>
                    <a:srgbClr val="000000"/>
                  </a:solidFill>
                  <a:latin typeface="Public Sans"/>
                  <a:ea typeface="Public Sans"/>
                  <a:cs typeface="Public Sans"/>
                  <a:sym typeface="Public Sans"/>
                </a:endParaRPr>
              </a:p>
            </p:txBody>
          </p:sp>
        </p:grpSp>
      </p:grpSp>
      <p:sp>
        <p:nvSpPr>
          <p:cNvPr id="1048714" name="Google Shape;1457;p288"/>
          <p:cNvSpPr txBox="1">
            <a:spLocks noGrp="1"/>
          </p:cNvSpPr>
          <p:nvPr>
            <p:ph type="body" idx="1"/>
          </p:nvPr>
        </p:nvSpPr>
        <p:spPr>
          <a:xfrm>
            <a:off x="562709" y="121959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5" name="Google Shape;1458;p288"/>
          <p:cNvSpPr txBox="1">
            <a:spLocks noGrp="1"/>
          </p:cNvSpPr>
          <p:nvPr>
            <p:ph type="body" idx="2"/>
          </p:nvPr>
        </p:nvSpPr>
        <p:spPr>
          <a:xfrm>
            <a:off x="562709" y="193808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6" name="Google Shape;1459;p288"/>
          <p:cNvSpPr txBox="1">
            <a:spLocks noGrp="1"/>
          </p:cNvSpPr>
          <p:nvPr>
            <p:ph type="body" idx="3"/>
          </p:nvPr>
        </p:nvSpPr>
        <p:spPr>
          <a:xfrm>
            <a:off x="562709" y="337506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7" name="Google Shape;1460;p288"/>
          <p:cNvSpPr txBox="1">
            <a:spLocks noGrp="1"/>
          </p:cNvSpPr>
          <p:nvPr>
            <p:ph type="body" idx="4"/>
          </p:nvPr>
        </p:nvSpPr>
        <p:spPr>
          <a:xfrm>
            <a:off x="562709" y="409355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8" name="Google Shape;1461;p288"/>
          <p:cNvSpPr txBox="1">
            <a:spLocks noGrp="1"/>
          </p:cNvSpPr>
          <p:nvPr>
            <p:ph type="body" idx="5"/>
          </p:nvPr>
        </p:nvSpPr>
        <p:spPr>
          <a:xfrm>
            <a:off x="562709" y="2656573"/>
            <a:ext cx="2158088" cy="320142"/>
          </a:xfrm>
          <a:prstGeom prst="rect"/>
          <a:noFill/>
          <a:ln>
            <a:noFill/>
          </a:ln>
        </p:spPr>
        <p:txBody>
          <a:bodyPr anchor="ctr" anchorCtr="0" bIns="45700" lIns="91425" rIns="91425" spcFirstLastPara="1" tIns="45700" wrap="square">
            <a:noAutofit/>
          </a:bodyPr>
          <a:lstStyle>
            <a:lvl1pPr algn="r"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19" name="Google Shape;1462;p288"/>
          <p:cNvSpPr txBox="1">
            <a:spLocks noGrp="1"/>
          </p:cNvSpPr>
          <p:nvPr>
            <p:ph type="body" idx="6"/>
          </p:nvPr>
        </p:nvSpPr>
        <p:spPr>
          <a:xfrm>
            <a:off x="6420898" y="121959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0" name="Google Shape;1463;p288"/>
          <p:cNvSpPr txBox="1">
            <a:spLocks noGrp="1"/>
          </p:cNvSpPr>
          <p:nvPr>
            <p:ph type="body" idx="7"/>
          </p:nvPr>
        </p:nvSpPr>
        <p:spPr>
          <a:xfrm>
            <a:off x="6420898" y="193808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1" name="Google Shape;1464;p288"/>
          <p:cNvSpPr txBox="1">
            <a:spLocks noGrp="1"/>
          </p:cNvSpPr>
          <p:nvPr>
            <p:ph type="body" idx="8"/>
          </p:nvPr>
        </p:nvSpPr>
        <p:spPr>
          <a:xfrm>
            <a:off x="6420898" y="337506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2" name="Google Shape;1465;p288"/>
          <p:cNvSpPr txBox="1">
            <a:spLocks noGrp="1"/>
          </p:cNvSpPr>
          <p:nvPr>
            <p:ph type="body" idx="9"/>
          </p:nvPr>
        </p:nvSpPr>
        <p:spPr>
          <a:xfrm>
            <a:off x="6420898" y="409355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3" name="Google Shape;1466;p288"/>
          <p:cNvSpPr txBox="1">
            <a:spLocks noGrp="1"/>
          </p:cNvSpPr>
          <p:nvPr>
            <p:ph type="body" idx="13"/>
          </p:nvPr>
        </p:nvSpPr>
        <p:spPr>
          <a:xfrm>
            <a:off x="6420898" y="2656573"/>
            <a:ext cx="2158088" cy="320142"/>
          </a:xfrm>
          <a:prstGeom prst="rect"/>
          <a:noFill/>
          <a:ln>
            <a:noFill/>
          </a:ln>
        </p:spPr>
        <p:txBody>
          <a:bodyPr anchor="ctr"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3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346" name="Shape 1467"/>
        <p:cNvGrpSpPr/>
        <p:nvPr/>
      </p:nvGrpSpPr>
      <p:grpSpPr>
        <a:xfrm>
          <a:off x="0" y="0"/>
          <a:ext cx="0" cy="0"/>
          <a:chOff x="0" y="0"/>
          <a:chExt cx="0" cy="0"/>
        </a:xfrm>
      </p:grpSpPr>
      <p:pic>
        <p:nvPicPr>
          <p:cNvPr id="2097249" name="Google Shape;1468;p28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297" name="Google Shape;1469;p289"/>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8" name="Google Shape;1470;p289"/>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87" name="Shape 1471"/>
        <p:cNvGrpSpPr/>
        <p:nvPr/>
      </p:nvGrpSpPr>
      <p:grpSpPr>
        <a:xfrm>
          <a:off x="0" y="0"/>
          <a:ext cx="0" cy="0"/>
          <a:chOff x="0" y="0"/>
          <a:chExt cx="0" cy="0"/>
        </a:xfrm>
      </p:grpSpPr>
      <p:sp>
        <p:nvSpPr>
          <p:cNvPr id="1048754" name="Google Shape;1472;p290" descr="Background pattern  Description automatically generated"/>
          <p:cNvSpPr/>
          <p:nvPr/>
        </p:nvSpPr>
        <p:spPr>
          <a:xfrm>
            <a:off x="0" y="0"/>
            <a:ext cx="9144001" cy="5143500"/>
          </a:xfrm>
          <a:prstGeom prst="rect"/>
          <a:solidFill>
            <a:srgbClr val="FFFFFF"/>
          </a:solidFill>
          <a:ln>
            <a:noFill/>
          </a:ln>
        </p:spPr>
      </p:sp>
      <p:pic>
        <p:nvPicPr>
          <p:cNvPr id="2097180" name="Google Shape;1473;p29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188" name="Google Shape;1474;p290"/>
          <p:cNvGrpSpPr/>
          <p:nvPr/>
        </p:nvGrpSpPr>
        <p:grpSpPr>
          <a:xfrm>
            <a:off x="2263140" y="1653932"/>
            <a:ext cx="4747260" cy="830997"/>
            <a:chOff x="2263140" y="1779657"/>
            <a:chExt cx="4747260" cy="830997"/>
          </a:xfrm>
        </p:grpSpPr>
        <p:cxnSp>
          <p:nvCxnSpPr>
            <p:cNvPr id="3145740" name="Google Shape;1475;p290"/>
            <p:cNvCxnSpPr>
              <a:cxnSpLocks/>
            </p:cNvCxnSpPr>
            <p:nvPr/>
          </p:nvCxnSpPr>
          <p:spPr>
            <a:xfrm>
              <a:off x="2263140" y="2042160"/>
              <a:ext cx="4747260" cy="0"/>
            </a:xfrm>
            <a:prstGeom prst="straightConnector1"/>
            <a:noFill/>
            <a:ln w="19050" cap="flat" cmpd="sng">
              <a:solidFill>
                <a:schemeClr val="lt2"/>
              </a:solidFill>
              <a:prstDash val="solid"/>
              <a:round/>
              <a:headEnd type="none" w="sm" len="sm"/>
              <a:tailEnd type="none" w="sm" len="sm"/>
            </a:ln>
          </p:spPr>
        </p:cxnSp>
        <p:sp>
          <p:nvSpPr>
            <p:cNvPr id="1048755" name="Google Shape;1476;p290"/>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lt2"/>
                  </a:solidFill>
                  <a:latin typeface="Public Sans"/>
                  <a:ea typeface="Public Sans"/>
                  <a:cs typeface="Public Sans"/>
                  <a:sym typeface="Public Sans"/>
                </a:rPr>
                <a:t>“</a:t>
              </a:r>
              <a:endParaRPr b="0" cap="none" sz="4800" i="0" strike="noStrike" u="none">
                <a:solidFill>
                  <a:schemeClr val="lt2"/>
                </a:solidFill>
                <a:latin typeface="Public Sans"/>
                <a:ea typeface="Public Sans"/>
                <a:cs typeface="Public Sans"/>
                <a:sym typeface="Public Sans"/>
              </a:endParaRPr>
            </a:p>
          </p:txBody>
        </p:sp>
      </p:grpSp>
      <p:sp>
        <p:nvSpPr>
          <p:cNvPr id="1048756" name="Google Shape;1477;p290"/>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374" name="Shape 1478"/>
        <p:cNvGrpSpPr/>
        <p:nvPr/>
      </p:nvGrpSpPr>
      <p:grpSpPr>
        <a:xfrm>
          <a:off x="0" y="0"/>
          <a:ext cx="0" cy="0"/>
          <a:chOff x="0" y="0"/>
          <a:chExt cx="0" cy="0"/>
        </a:xfrm>
      </p:grpSpPr>
      <p:sp>
        <p:nvSpPr>
          <p:cNvPr id="1049427" name="Google Shape;1479;p291" descr="Background pattern  Description automatically generated"/>
          <p:cNvSpPr/>
          <p:nvPr/>
        </p:nvSpPr>
        <p:spPr>
          <a:xfrm>
            <a:off x="0" y="0"/>
            <a:ext cx="9144001" cy="5143500"/>
          </a:xfrm>
          <a:prstGeom prst="rect"/>
          <a:solidFill>
            <a:srgbClr val="FFFFFF"/>
          </a:solidFill>
          <a:ln>
            <a:noFill/>
          </a:ln>
        </p:spPr>
      </p:sp>
      <p:pic>
        <p:nvPicPr>
          <p:cNvPr id="2097274" name="Google Shape;1480;p29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375" name="Google Shape;1481;p291"/>
          <p:cNvGrpSpPr/>
          <p:nvPr/>
        </p:nvGrpSpPr>
        <p:grpSpPr>
          <a:xfrm>
            <a:off x="2263140" y="1653932"/>
            <a:ext cx="4747260" cy="830997"/>
            <a:chOff x="2263140" y="1779657"/>
            <a:chExt cx="4747260" cy="830997"/>
          </a:xfrm>
        </p:grpSpPr>
        <p:cxnSp>
          <p:nvCxnSpPr>
            <p:cNvPr id="3145816" name="Google Shape;1482;p291"/>
            <p:cNvCxnSpPr>
              <a:cxnSpLocks/>
            </p:cNvCxnSpPr>
            <p:nvPr/>
          </p:nvCxnSpPr>
          <p:spPr>
            <a:xfrm>
              <a:off x="2263140" y="2042160"/>
              <a:ext cx="4747260" cy="0"/>
            </a:xfrm>
            <a:prstGeom prst="straightConnector1"/>
            <a:noFill/>
            <a:ln w="19050" cap="flat" cmpd="sng">
              <a:solidFill>
                <a:srgbClr val="50AFE6"/>
              </a:solidFill>
              <a:prstDash val="solid"/>
              <a:round/>
              <a:headEnd type="none" w="sm" len="sm"/>
              <a:tailEnd type="none" w="sm" len="sm"/>
            </a:ln>
          </p:spPr>
        </p:cxnSp>
        <p:sp>
          <p:nvSpPr>
            <p:cNvPr id="1049428" name="Google Shape;1483;p291"/>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rgbClr val="50AFE6"/>
                  </a:solidFill>
                  <a:latin typeface="Public Sans"/>
                  <a:ea typeface="Public Sans"/>
                  <a:cs typeface="Public Sans"/>
                  <a:sym typeface="Public Sans"/>
                </a:rPr>
                <a:t>“</a:t>
              </a:r>
              <a:endParaRPr b="0" cap="none" sz="4800" i="0" strike="noStrike" u="none">
                <a:solidFill>
                  <a:srgbClr val="50AFE6"/>
                </a:solidFill>
                <a:latin typeface="Public Sans"/>
                <a:ea typeface="Public Sans"/>
                <a:cs typeface="Public Sans"/>
                <a:sym typeface="Public Sans"/>
              </a:endParaRPr>
            </a:p>
          </p:txBody>
        </p:sp>
      </p:grpSp>
      <p:sp>
        <p:nvSpPr>
          <p:cNvPr id="1049429" name="Google Shape;1484;p291"/>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211" name="Shape 1485"/>
        <p:cNvGrpSpPr/>
        <p:nvPr/>
      </p:nvGrpSpPr>
      <p:grpSpPr>
        <a:xfrm>
          <a:off x="0" y="0"/>
          <a:ext cx="0" cy="0"/>
          <a:chOff x="0" y="0"/>
          <a:chExt cx="0" cy="0"/>
        </a:xfrm>
      </p:grpSpPr>
      <p:sp>
        <p:nvSpPr>
          <p:cNvPr id="1048876" name="Google Shape;1486;p292" descr="Background pattern  Description automatically generated"/>
          <p:cNvSpPr/>
          <p:nvPr/>
        </p:nvSpPr>
        <p:spPr>
          <a:xfrm>
            <a:off x="0" y="0"/>
            <a:ext cx="9144001" cy="5143500"/>
          </a:xfrm>
          <a:prstGeom prst="rect"/>
          <a:solidFill>
            <a:srgbClr val="FFFFFF"/>
          </a:solidFill>
          <a:ln>
            <a:noFill/>
          </a:ln>
        </p:spPr>
      </p:sp>
      <p:pic>
        <p:nvPicPr>
          <p:cNvPr id="2097197" name="Google Shape;1487;p29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212" name="Google Shape;1488;p292"/>
          <p:cNvGrpSpPr/>
          <p:nvPr/>
        </p:nvGrpSpPr>
        <p:grpSpPr>
          <a:xfrm>
            <a:off x="2263140" y="1653932"/>
            <a:ext cx="4747260" cy="830997"/>
            <a:chOff x="2263140" y="1779657"/>
            <a:chExt cx="4747260" cy="830997"/>
          </a:xfrm>
        </p:grpSpPr>
        <p:cxnSp>
          <p:nvCxnSpPr>
            <p:cNvPr id="3145753" name="Google Shape;1489;p292"/>
            <p:cNvCxnSpPr>
              <a:cxnSpLocks/>
            </p:cNvCxnSpPr>
            <p:nvPr/>
          </p:nvCxnSpPr>
          <p:spPr>
            <a:xfrm>
              <a:off x="2263140" y="2042160"/>
              <a:ext cx="4747260" cy="0"/>
            </a:xfrm>
            <a:prstGeom prst="straightConnector1"/>
            <a:noFill/>
            <a:ln w="19050" cap="flat" cmpd="sng">
              <a:solidFill>
                <a:schemeClr val="accent2"/>
              </a:solidFill>
              <a:prstDash val="solid"/>
              <a:round/>
              <a:headEnd type="none" w="sm" len="sm"/>
              <a:tailEnd type="none" w="sm" len="sm"/>
            </a:ln>
          </p:spPr>
        </p:cxnSp>
        <p:sp>
          <p:nvSpPr>
            <p:cNvPr id="1048877" name="Google Shape;1490;p292"/>
            <p:cNvSpPr txBox="1"/>
            <p:nvPr/>
          </p:nvSpPr>
          <p:spPr>
            <a:xfrm>
              <a:off x="4385310" y="1779657"/>
              <a:ext cx="502920" cy="830997"/>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1" cap="none" sz="4800" i="1" lang="en-US" strike="noStrike" u="none">
                  <a:solidFill>
                    <a:schemeClr val="accent2"/>
                  </a:solidFill>
                  <a:latin typeface="Public Sans"/>
                  <a:ea typeface="Public Sans"/>
                  <a:cs typeface="Public Sans"/>
                  <a:sym typeface="Public Sans"/>
                </a:rPr>
                <a:t>“</a:t>
              </a:r>
              <a:endParaRPr b="0" cap="none" sz="4800" i="0" strike="noStrike" u="none">
                <a:solidFill>
                  <a:schemeClr val="accent2"/>
                </a:solidFill>
                <a:latin typeface="Public Sans"/>
                <a:ea typeface="Public Sans"/>
                <a:cs typeface="Public Sans"/>
                <a:sym typeface="Public Sans"/>
              </a:endParaRPr>
            </a:p>
          </p:txBody>
        </p:sp>
      </p:grpSp>
      <p:sp>
        <p:nvSpPr>
          <p:cNvPr id="1048878" name="Google Shape;1491;p292"/>
          <p:cNvSpPr txBox="1">
            <a:spLocks noGrp="1"/>
          </p:cNvSpPr>
          <p:nvPr>
            <p:ph type="body" idx="1"/>
          </p:nvPr>
        </p:nvSpPr>
        <p:spPr>
          <a:xfrm>
            <a:off x="571500" y="2107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accent3"/>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395" name="Shape 51"/>
        <p:cNvGrpSpPr/>
        <p:nvPr/>
      </p:nvGrpSpPr>
      <p:grpSpPr>
        <a:xfrm>
          <a:off x="0" y="0"/>
          <a:ext cx="0" cy="0"/>
          <a:chOff x="0" y="0"/>
          <a:chExt cx="0" cy="0"/>
        </a:xfrm>
      </p:grpSpPr>
      <p:sp>
        <p:nvSpPr>
          <p:cNvPr id="1049514" name="Google Shape;52;p221"/>
          <p:cNvSpPr/>
          <p:nvPr/>
        </p:nvSpPr>
        <p:spPr>
          <a:xfrm>
            <a:off x="0" y="0"/>
            <a:ext cx="9143990" cy="5143494"/>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1" name="Google Shape;53;p22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15" name="Google Shape;54;p221"/>
          <p:cNvSpPr>
            <a:spLocks noGrp="1"/>
          </p:cNvSpPr>
          <p:nvPr>
            <p:ph type="pic" idx="2"/>
          </p:nvPr>
        </p:nvSpPr>
        <p:spPr>
          <a:xfrm>
            <a:off x="4983850" y="776920"/>
            <a:ext cx="4160150" cy="4050508"/>
          </a:xfrm>
          <a:prstGeom prst="rect"/>
          <a:noFill/>
          <a:ln>
            <a:noFill/>
          </a:ln>
        </p:spPr>
      </p:sp>
      <p:sp>
        <p:nvSpPr>
          <p:cNvPr id="1049516" name="Google Shape;55;p221"/>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7" name="Google Shape;56;p221"/>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18" name="Google Shape;57;p221"/>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411" name="Shape 1492"/>
        <p:cNvGrpSpPr/>
        <p:nvPr/>
      </p:nvGrpSpPr>
      <p:grpSpPr>
        <a:xfrm>
          <a:off x="0" y="0"/>
          <a:ext cx="0" cy="0"/>
          <a:chOff x="0" y="0"/>
          <a:chExt cx="0" cy="0"/>
        </a:xfrm>
      </p:grpSpPr>
      <p:sp>
        <p:nvSpPr>
          <p:cNvPr id="1049556" name="Google Shape;1493;p293" descr="Background pattern  Description automatically generated"/>
          <p:cNvSpPr/>
          <p:nvPr/>
        </p:nvSpPr>
        <p:spPr>
          <a:xfrm>
            <a:off x="0" y="0"/>
            <a:ext cx="9144001" cy="5143500"/>
          </a:xfrm>
          <a:prstGeom prst="rect"/>
          <a:solidFill>
            <a:srgbClr val="FFFFFF"/>
          </a:solidFill>
          <a:ln>
            <a:noFill/>
          </a:ln>
        </p:spPr>
      </p:sp>
      <p:pic>
        <p:nvPicPr>
          <p:cNvPr id="2097295" name="Google Shape;1494;p29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grpSp>
        <p:nvGrpSpPr>
          <p:cNvPr id="412" name="Google Shape;1495;p293"/>
          <p:cNvGrpSpPr/>
          <p:nvPr/>
        </p:nvGrpSpPr>
        <p:grpSpPr>
          <a:xfrm>
            <a:off x="1403060" y="1183590"/>
            <a:ext cx="6337881" cy="1569620"/>
            <a:chOff x="1492092" y="1002130"/>
            <a:chExt cx="6337881" cy="1569620"/>
          </a:xfrm>
        </p:grpSpPr>
        <p:cxnSp>
          <p:nvCxnSpPr>
            <p:cNvPr id="3145831" name="Google Shape;1496;p293"/>
            <p:cNvCxnSpPr>
              <a:cxnSpLocks/>
            </p:cNvCxnSpPr>
            <p:nvPr/>
          </p:nvCxnSpPr>
          <p:spPr>
            <a:xfrm>
              <a:off x="1492092" y="1449493"/>
              <a:ext cx="6337881" cy="0"/>
            </a:xfrm>
            <a:prstGeom prst="straightConnector1"/>
            <a:noFill/>
            <a:ln w="12700" cap="flat" cmpd="sng">
              <a:solidFill>
                <a:srgbClr val="D8D8D8"/>
              </a:solidFill>
              <a:prstDash val="solid"/>
              <a:round/>
              <a:headEnd type="none" w="sm" len="sm"/>
              <a:tailEnd type="none" w="sm" len="sm"/>
            </a:ln>
          </p:spPr>
        </p:cxnSp>
        <p:sp>
          <p:nvSpPr>
            <p:cNvPr id="1049557" name="Google Shape;1497;p293"/>
            <p:cNvSpPr txBox="1"/>
            <p:nvPr/>
          </p:nvSpPr>
          <p:spPr>
            <a:xfrm>
              <a:off x="4302597" y="1002130"/>
              <a:ext cx="716871" cy="1569620"/>
            </a:xfrm>
            <a:prstGeom prst="rect"/>
            <a:solidFill>
              <a:schemeClr val="lt1"/>
            </a:solid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2200"/>
                <a:buFont typeface="Arial" panose="020B0604020202020204"/>
                <a:buNone/>
              </a:pPr>
              <a:r>
                <a:rPr b="0" cap="none" sz="9600" i="0" lang="en-US" strike="noStrike" u="none">
                  <a:solidFill>
                    <a:schemeClr val="accent4"/>
                  </a:solidFill>
                  <a:latin typeface="Public Sans"/>
                  <a:ea typeface="Public Sans"/>
                  <a:cs typeface="Public Sans"/>
                  <a:sym typeface="Public Sans"/>
                </a:rPr>
                <a:t>“</a:t>
              </a:r>
              <a:endParaRPr b="0" cap="none" sz="9600" i="0" strike="noStrike" u="none">
                <a:solidFill>
                  <a:schemeClr val="accent4"/>
                </a:solidFill>
                <a:latin typeface="Public Sans"/>
                <a:ea typeface="Public Sans"/>
                <a:cs typeface="Public Sans"/>
                <a:sym typeface="Public Sans"/>
              </a:endParaRPr>
            </a:p>
          </p:txBody>
        </p:sp>
      </p:grpSp>
      <p:grpSp>
        <p:nvGrpSpPr>
          <p:cNvPr id="413" name="Google Shape;1498;p293"/>
          <p:cNvGrpSpPr/>
          <p:nvPr/>
        </p:nvGrpSpPr>
        <p:grpSpPr>
          <a:xfrm>
            <a:off x="1492092" y="3662045"/>
            <a:ext cx="6159817" cy="71120"/>
            <a:chOff x="2145983" y="2931954"/>
            <a:chExt cx="6159817" cy="71120"/>
          </a:xfrm>
        </p:grpSpPr>
        <p:sp>
          <p:nvSpPr>
            <p:cNvPr id="1049558"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559"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560" name="Google Shape;1501;p293"/>
          <p:cNvSpPr txBox="1">
            <a:spLocks noGrp="1"/>
          </p:cNvSpPr>
          <p:nvPr>
            <p:ph type="body" idx="1"/>
          </p:nvPr>
        </p:nvSpPr>
        <p:spPr>
          <a:xfrm>
            <a:off x="571500" y="2030343"/>
            <a:ext cx="8001000" cy="1323398"/>
          </a:xfrm>
          <a:prstGeom prst="rect"/>
          <a:solidFill>
            <a:schemeClr val="lt1"/>
          </a:solid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24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283" name="Shape 1502"/>
        <p:cNvGrpSpPr/>
        <p:nvPr/>
      </p:nvGrpSpPr>
      <p:grpSpPr>
        <a:xfrm>
          <a:off x="0" y="0"/>
          <a:ext cx="0" cy="0"/>
          <a:chOff x="0" y="0"/>
          <a:chExt cx="0" cy="0"/>
        </a:xfrm>
      </p:grpSpPr>
      <p:grpSp>
        <p:nvGrpSpPr>
          <p:cNvPr id="284" name="Google Shape;1503;p294"/>
          <p:cNvGrpSpPr/>
          <p:nvPr/>
        </p:nvGrpSpPr>
        <p:grpSpPr>
          <a:xfrm>
            <a:off x="444" y="0"/>
            <a:ext cx="9143556" cy="5143500"/>
            <a:chOff x="444" y="317809"/>
            <a:chExt cx="9143556" cy="5143500"/>
          </a:xfrm>
        </p:grpSpPr>
        <p:pic>
          <p:nvPicPr>
            <p:cNvPr id="2097228" name="Google Shape;1504;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29" name="Google Shape;1505;p294"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0" name="Google Shape;1506;p294"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85" name="Google Shape;1507;p294"/>
          <p:cNvGrpSpPr/>
          <p:nvPr/>
        </p:nvGrpSpPr>
        <p:grpSpPr>
          <a:xfrm>
            <a:off x="904073" y="1547578"/>
            <a:ext cx="7494348" cy="2133815"/>
            <a:chOff x="822793" y="1506938"/>
            <a:chExt cx="7494348" cy="2133815"/>
          </a:xfrm>
        </p:grpSpPr>
        <p:sp>
          <p:nvSpPr>
            <p:cNvPr id="1049122" name="Google Shape;1508;p294"/>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86" name="Google Shape;1509;p294"/>
            <p:cNvGrpSpPr/>
            <p:nvPr/>
          </p:nvGrpSpPr>
          <p:grpSpPr>
            <a:xfrm>
              <a:off x="822793" y="1506938"/>
              <a:ext cx="7391734" cy="1999241"/>
              <a:chOff x="1565910" y="1469735"/>
              <a:chExt cx="6079542" cy="2048377"/>
            </a:xfrm>
          </p:grpSpPr>
          <p:sp>
            <p:nvSpPr>
              <p:cNvPr id="1049123" name="Google Shape;1510;p294"/>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24" name="Google Shape;1511;p294"/>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125" name="Google Shape;1512;p294"/>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382" name="Shape 1513"/>
        <p:cNvGrpSpPr/>
        <p:nvPr/>
      </p:nvGrpSpPr>
      <p:grpSpPr>
        <a:xfrm>
          <a:off x="0" y="0"/>
          <a:ext cx="0" cy="0"/>
          <a:chOff x="0" y="0"/>
          <a:chExt cx="0" cy="0"/>
        </a:xfrm>
      </p:grpSpPr>
      <p:grpSp>
        <p:nvGrpSpPr>
          <p:cNvPr id="383" name="Google Shape;1514;p295"/>
          <p:cNvGrpSpPr/>
          <p:nvPr/>
        </p:nvGrpSpPr>
        <p:grpSpPr>
          <a:xfrm>
            <a:off x="444" y="0"/>
            <a:ext cx="9143556" cy="5143500"/>
            <a:chOff x="444" y="317809"/>
            <a:chExt cx="9143556" cy="5143500"/>
          </a:xfrm>
        </p:grpSpPr>
        <p:pic>
          <p:nvPicPr>
            <p:cNvPr id="2097283" name="Google Shape;1515;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84" name="Google Shape;1516;p295"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85" name="Google Shape;1517;p295"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384" name="Google Shape;1518;p295"/>
          <p:cNvGrpSpPr/>
          <p:nvPr/>
        </p:nvGrpSpPr>
        <p:grpSpPr>
          <a:xfrm>
            <a:off x="904073" y="1547578"/>
            <a:ext cx="7494348" cy="2133815"/>
            <a:chOff x="822793" y="1506938"/>
            <a:chExt cx="7494348" cy="2133815"/>
          </a:xfrm>
        </p:grpSpPr>
        <p:sp>
          <p:nvSpPr>
            <p:cNvPr id="1049463" name="Google Shape;1519;p295"/>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85" name="Google Shape;1520;p295"/>
            <p:cNvGrpSpPr/>
            <p:nvPr/>
          </p:nvGrpSpPr>
          <p:grpSpPr>
            <a:xfrm>
              <a:off x="822793" y="1506938"/>
              <a:ext cx="7391734" cy="1999241"/>
              <a:chOff x="1565910" y="1469735"/>
              <a:chExt cx="6079542" cy="2048377"/>
            </a:xfrm>
          </p:grpSpPr>
          <p:sp>
            <p:nvSpPr>
              <p:cNvPr id="1049464" name="Google Shape;1521;p295"/>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465" name="Google Shape;1522;p295"/>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9466" name="Google Shape;1523;p295"/>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220" name="Shape 1524"/>
        <p:cNvGrpSpPr/>
        <p:nvPr/>
      </p:nvGrpSpPr>
      <p:grpSpPr>
        <a:xfrm>
          <a:off x="0" y="0"/>
          <a:ext cx="0" cy="0"/>
          <a:chOff x="0" y="0"/>
          <a:chExt cx="0" cy="0"/>
        </a:xfrm>
      </p:grpSpPr>
      <p:grpSp>
        <p:nvGrpSpPr>
          <p:cNvPr id="221" name="Google Shape;1525;p296"/>
          <p:cNvGrpSpPr/>
          <p:nvPr/>
        </p:nvGrpSpPr>
        <p:grpSpPr>
          <a:xfrm>
            <a:off x="444" y="0"/>
            <a:ext cx="9143556" cy="5143500"/>
            <a:chOff x="444" y="317809"/>
            <a:chExt cx="9143556" cy="5143500"/>
          </a:xfrm>
        </p:grpSpPr>
        <p:pic>
          <p:nvPicPr>
            <p:cNvPr id="2097201" name="Google Shape;1526;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02" name="Google Shape;1527;p296"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03" name="Google Shape;1528;p296"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22" name="Google Shape;1529;p296"/>
          <p:cNvGrpSpPr/>
          <p:nvPr/>
        </p:nvGrpSpPr>
        <p:grpSpPr>
          <a:xfrm>
            <a:off x="904073" y="1547578"/>
            <a:ext cx="7494348" cy="2133815"/>
            <a:chOff x="822793" y="1506938"/>
            <a:chExt cx="7494348" cy="2133815"/>
          </a:xfrm>
        </p:grpSpPr>
        <p:sp>
          <p:nvSpPr>
            <p:cNvPr id="1048918" name="Google Shape;1530;p296"/>
            <p:cNvSpPr/>
            <p:nvPr/>
          </p:nvSpPr>
          <p:spPr>
            <a:xfrm rot="-60000">
              <a:off x="949529" y="1680211"/>
              <a:ext cx="7351622" cy="1896534"/>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223" name="Google Shape;1531;p296"/>
            <p:cNvGrpSpPr/>
            <p:nvPr/>
          </p:nvGrpSpPr>
          <p:grpSpPr>
            <a:xfrm>
              <a:off x="822793" y="1506938"/>
              <a:ext cx="7391734" cy="1999241"/>
              <a:chOff x="1565910" y="1469735"/>
              <a:chExt cx="6079542" cy="2048377"/>
            </a:xfrm>
          </p:grpSpPr>
          <p:sp>
            <p:nvSpPr>
              <p:cNvPr id="1048919" name="Google Shape;1532;p296"/>
              <p:cNvSpPr/>
              <p:nvPr/>
            </p:nvSpPr>
            <p:spPr>
              <a:xfrm rot="-60000">
                <a:off x="1582406" y="1522350"/>
                <a:ext cx="6046550" cy="1943146"/>
              </a:xfrm>
              <a:custGeom>
                <a:avLst/>
                <a:ah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920" name="Google Shape;1533;p296"/>
              <p:cNvSpPr/>
              <p:nvPr/>
            </p:nvSpPr>
            <p:spPr>
              <a:xfrm rot="60000">
                <a:off x="1629759" y="1537568"/>
                <a:ext cx="5951844" cy="1912711"/>
              </a:xfrm>
              <a:custGeom>
                <a:avLst/>
                <a:ah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sp>
        <p:nvSpPr>
          <p:cNvPr id="1048921" name="Google Shape;1534;p296"/>
          <p:cNvSpPr txBox="1">
            <a:spLocks noGrp="1"/>
          </p:cNvSpPr>
          <p:nvPr>
            <p:ph type="body" idx="1"/>
          </p:nvPr>
        </p:nvSpPr>
        <p:spPr>
          <a:xfrm>
            <a:off x="1644519" y="2152045"/>
            <a:ext cx="6017522" cy="81838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600" i="1"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348" name="Shape 1535"/>
        <p:cNvGrpSpPr/>
        <p:nvPr/>
      </p:nvGrpSpPr>
      <p:grpSpPr>
        <a:xfrm>
          <a:off x="0" y="0"/>
          <a:ext cx="0" cy="0"/>
          <a:chOff x="0" y="0"/>
          <a:chExt cx="0" cy="0"/>
        </a:xfrm>
      </p:grpSpPr>
      <p:grpSp>
        <p:nvGrpSpPr>
          <p:cNvPr id="349" name="Google Shape;1536;p297"/>
          <p:cNvGrpSpPr/>
          <p:nvPr/>
        </p:nvGrpSpPr>
        <p:grpSpPr>
          <a:xfrm>
            <a:off x="444" y="0"/>
            <a:ext cx="9143556" cy="5143500"/>
            <a:chOff x="444" y="317809"/>
            <a:chExt cx="9143556" cy="5143500"/>
          </a:xfrm>
        </p:grpSpPr>
        <p:pic>
          <p:nvPicPr>
            <p:cNvPr id="2097251" name="Google Shape;1537;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52" name="Google Shape;1538;p297"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53" name="Google Shape;1539;p297"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318"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19"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0" name="Google Shape;1542;p297"/>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50" name="Google Shape;1543;p297"/>
          <p:cNvGrpSpPr/>
          <p:nvPr/>
        </p:nvGrpSpPr>
        <p:grpSpPr>
          <a:xfrm>
            <a:off x="1985011" y="1602036"/>
            <a:ext cx="502919" cy="45719"/>
            <a:chOff x="1985011" y="1602036"/>
            <a:chExt cx="502919" cy="45719"/>
          </a:xfrm>
        </p:grpSpPr>
        <p:sp>
          <p:nvSpPr>
            <p:cNvPr id="1049321" name="Google Shape;1544;p297"/>
            <p:cNvSpPr/>
            <p:nvPr/>
          </p:nvSpPr>
          <p:spPr>
            <a:xfrm>
              <a:off x="19850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2" name="Google Shape;1545;p297"/>
            <p:cNvSpPr/>
            <p:nvPr/>
          </p:nvSpPr>
          <p:spPr>
            <a:xfrm>
              <a:off x="21374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3" name="Google Shape;1546;p297"/>
            <p:cNvSpPr/>
            <p:nvPr/>
          </p:nvSpPr>
          <p:spPr>
            <a:xfrm>
              <a:off x="22898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4" name="Google Shape;1547;p297"/>
            <p:cNvSpPr/>
            <p:nvPr/>
          </p:nvSpPr>
          <p:spPr>
            <a:xfrm>
              <a:off x="2442211" y="1602036"/>
              <a:ext cx="45719" cy="45719"/>
            </a:xfrm>
            <a:prstGeom prst="ellipse"/>
            <a:solidFill>
              <a:schemeClr val="lt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51" name="Google Shape;1548;p297"/>
          <p:cNvGrpSpPr/>
          <p:nvPr/>
        </p:nvGrpSpPr>
        <p:grpSpPr>
          <a:xfrm>
            <a:off x="6656071" y="3518606"/>
            <a:ext cx="502919" cy="45719"/>
            <a:chOff x="6656071" y="3518606"/>
            <a:chExt cx="502919" cy="45719"/>
          </a:xfrm>
        </p:grpSpPr>
        <p:sp>
          <p:nvSpPr>
            <p:cNvPr id="1049325" name="Google Shape;1549;p297"/>
            <p:cNvSpPr/>
            <p:nvPr/>
          </p:nvSpPr>
          <p:spPr>
            <a:xfrm>
              <a:off x="66560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6" name="Google Shape;1550;p297"/>
            <p:cNvSpPr/>
            <p:nvPr/>
          </p:nvSpPr>
          <p:spPr>
            <a:xfrm>
              <a:off x="68084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7" name="Google Shape;1551;p297"/>
            <p:cNvSpPr/>
            <p:nvPr/>
          </p:nvSpPr>
          <p:spPr>
            <a:xfrm>
              <a:off x="69608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328" name="Google Shape;1552;p297"/>
            <p:cNvSpPr/>
            <p:nvPr/>
          </p:nvSpPr>
          <p:spPr>
            <a:xfrm>
              <a:off x="7113271" y="3518606"/>
              <a:ext cx="45719" cy="45719"/>
            </a:xfrm>
            <a:prstGeom prst="ellipse"/>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329" name="Google Shape;1553;p297"/>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83" name="Shape 1554"/>
        <p:cNvGrpSpPr/>
        <p:nvPr/>
      </p:nvGrpSpPr>
      <p:grpSpPr>
        <a:xfrm>
          <a:off x="0" y="0"/>
          <a:ext cx="0" cy="0"/>
          <a:chOff x="0" y="0"/>
          <a:chExt cx="0" cy="0"/>
        </a:xfrm>
      </p:grpSpPr>
      <p:grpSp>
        <p:nvGrpSpPr>
          <p:cNvPr id="184" name="Google Shape;1555;p298"/>
          <p:cNvGrpSpPr/>
          <p:nvPr/>
        </p:nvGrpSpPr>
        <p:grpSpPr>
          <a:xfrm>
            <a:off x="444" y="0"/>
            <a:ext cx="9143556" cy="5143500"/>
            <a:chOff x="444" y="317809"/>
            <a:chExt cx="9143556" cy="5143500"/>
          </a:xfrm>
        </p:grpSpPr>
        <p:pic>
          <p:nvPicPr>
            <p:cNvPr id="2097177" name="Google Shape;1556;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178" name="Google Shape;1557;p298"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179" name="Google Shape;1558;p298"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8742"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3"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4" name="Google Shape;1561;p298"/>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185" name="Google Shape;1562;p298"/>
          <p:cNvGrpSpPr/>
          <p:nvPr/>
        </p:nvGrpSpPr>
        <p:grpSpPr>
          <a:xfrm>
            <a:off x="1985011" y="1602036"/>
            <a:ext cx="502919" cy="45719"/>
            <a:chOff x="1985011" y="1602036"/>
            <a:chExt cx="502919" cy="45719"/>
          </a:xfrm>
        </p:grpSpPr>
        <p:sp>
          <p:nvSpPr>
            <p:cNvPr id="1048745" name="Google Shape;1563;p298"/>
            <p:cNvSpPr/>
            <p:nvPr/>
          </p:nvSpPr>
          <p:spPr>
            <a:xfrm>
              <a:off x="19850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6" name="Google Shape;1564;p298"/>
            <p:cNvSpPr/>
            <p:nvPr/>
          </p:nvSpPr>
          <p:spPr>
            <a:xfrm>
              <a:off x="21374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7" name="Google Shape;1565;p298"/>
            <p:cNvSpPr/>
            <p:nvPr/>
          </p:nvSpPr>
          <p:spPr>
            <a:xfrm>
              <a:off x="22898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48" name="Google Shape;1566;p298"/>
            <p:cNvSpPr/>
            <p:nvPr/>
          </p:nvSpPr>
          <p:spPr>
            <a:xfrm>
              <a:off x="2442211" y="1602036"/>
              <a:ext cx="45719" cy="45719"/>
            </a:xfrm>
            <a:prstGeom prst="ellipse"/>
            <a:solidFill>
              <a:srgbClr val="7F6EBE"/>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186" name="Google Shape;1567;p298"/>
          <p:cNvGrpSpPr/>
          <p:nvPr/>
        </p:nvGrpSpPr>
        <p:grpSpPr>
          <a:xfrm>
            <a:off x="6656071" y="3518606"/>
            <a:ext cx="502919" cy="45719"/>
            <a:chOff x="6656071" y="3518606"/>
            <a:chExt cx="502919" cy="45719"/>
          </a:xfrm>
        </p:grpSpPr>
        <p:sp>
          <p:nvSpPr>
            <p:cNvPr id="1048749" name="Google Shape;1568;p298"/>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0" name="Google Shape;1569;p298"/>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1" name="Google Shape;1570;p298"/>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8752" name="Google Shape;1571;p298"/>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8753" name="Google Shape;1572;p298"/>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310" name="Shape 1573"/>
        <p:cNvGrpSpPr/>
        <p:nvPr/>
      </p:nvGrpSpPr>
      <p:grpSpPr>
        <a:xfrm>
          <a:off x="0" y="0"/>
          <a:ext cx="0" cy="0"/>
          <a:chOff x="0" y="0"/>
          <a:chExt cx="0" cy="0"/>
        </a:xfrm>
      </p:grpSpPr>
      <p:grpSp>
        <p:nvGrpSpPr>
          <p:cNvPr id="311" name="Google Shape;1574;p299"/>
          <p:cNvGrpSpPr/>
          <p:nvPr/>
        </p:nvGrpSpPr>
        <p:grpSpPr>
          <a:xfrm>
            <a:off x="444" y="0"/>
            <a:ext cx="9143556" cy="5143500"/>
            <a:chOff x="444" y="317809"/>
            <a:chExt cx="9143556" cy="5143500"/>
          </a:xfrm>
        </p:grpSpPr>
        <p:pic>
          <p:nvPicPr>
            <p:cNvPr id="2097234" name="Google Shape;1575;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444" y="317809"/>
              <a:ext cx="9143111" cy="5143500"/>
            </a:xfrm>
            <a:prstGeom prst="rect"/>
            <a:noFill/>
            <a:ln>
              <a:noFill/>
            </a:ln>
          </p:spPr>
        </p:pic>
        <p:pic>
          <p:nvPicPr>
            <p:cNvPr id="2097235" name="Google Shape;1576;p299" descr="Surface chart  Description automatically generated with low confidence"/>
            <p:cNvPicPr preferRelativeResize="0">
              <a:picLocks/>
            </p:cNvPicPr>
            <p:nvPr/>
          </p:nvPicPr>
          <p:blipFill rotWithShape="1">
            <a:blip xmlns:r="http://schemas.openxmlformats.org/officeDocument/2006/relationships" r:embed="rId1">
              <a:alphaModFix amt="50000"/>
            </a:blip>
            <a:srcRect/>
            <a:stretch>
              <a:fillRect/>
            </a:stretch>
          </p:blipFill>
          <p:spPr>
            <a:xfrm>
              <a:off x="889" y="317809"/>
              <a:ext cx="9143111" cy="5143500"/>
            </a:xfrm>
            <a:prstGeom prst="rect"/>
            <a:noFill/>
            <a:ln>
              <a:noFill/>
            </a:ln>
          </p:spPr>
        </p:pic>
      </p:grpSp>
      <p:pic>
        <p:nvPicPr>
          <p:cNvPr id="2097236" name="Google Shape;1577;p299"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sp>
        <p:nvSpPr>
          <p:cNvPr id="1049185"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6"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7" name="Google Shape;1580;p299"/>
          <p:cNvSpPr/>
          <p:nvPr/>
        </p:nvSpPr>
        <p:spPr>
          <a:xfrm>
            <a:off x="2058238" y="1976946"/>
            <a:ext cx="5027524" cy="1212468"/>
          </a:xfrm>
          <a:prstGeom prst="roundRect">
            <a:avLst>
              <a:gd name="adj" fmla="val 16667"/>
            </a:avLst>
          </a:prstGeom>
          <a:solidFill>
            <a:srgbClr val="F2F2F2"/>
          </a:solidFill>
          <a:ln>
            <a:noFill/>
          </a:ln>
          <a:effectLst>
            <a:outerShdw algn="tl" blurRad="50800" dir="2700000" dist="38100" rotWithShape="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nvGrpSpPr>
          <p:cNvPr id="312" name="Google Shape;1581;p299"/>
          <p:cNvGrpSpPr/>
          <p:nvPr/>
        </p:nvGrpSpPr>
        <p:grpSpPr>
          <a:xfrm>
            <a:off x="1985011" y="1602036"/>
            <a:ext cx="502919" cy="45719"/>
            <a:chOff x="1985011" y="1602036"/>
            <a:chExt cx="502919" cy="45719"/>
          </a:xfrm>
        </p:grpSpPr>
        <p:sp>
          <p:nvSpPr>
            <p:cNvPr id="1049188" name="Google Shape;1582;p299"/>
            <p:cNvSpPr/>
            <p:nvPr/>
          </p:nvSpPr>
          <p:spPr>
            <a:xfrm>
              <a:off x="19850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89" name="Google Shape;1583;p299"/>
            <p:cNvSpPr/>
            <p:nvPr/>
          </p:nvSpPr>
          <p:spPr>
            <a:xfrm>
              <a:off x="21374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0" name="Google Shape;1584;p299"/>
            <p:cNvSpPr/>
            <p:nvPr/>
          </p:nvSpPr>
          <p:spPr>
            <a:xfrm>
              <a:off x="22898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1" name="Google Shape;1585;p299"/>
            <p:cNvSpPr/>
            <p:nvPr/>
          </p:nvSpPr>
          <p:spPr>
            <a:xfrm>
              <a:off x="2442211" y="1602036"/>
              <a:ext cx="45719" cy="45719"/>
            </a:xfrm>
            <a:prstGeom prst="ellipse"/>
            <a:solidFill>
              <a:srgbClr val="D0607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grpSp>
        <p:nvGrpSpPr>
          <p:cNvPr id="313" name="Google Shape;1586;p299"/>
          <p:cNvGrpSpPr/>
          <p:nvPr/>
        </p:nvGrpSpPr>
        <p:grpSpPr>
          <a:xfrm>
            <a:off x="6656071" y="3518606"/>
            <a:ext cx="502919" cy="45719"/>
            <a:chOff x="6656071" y="3518606"/>
            <a:chExt cx="502919" cy="45719"/>
          </a:xfrm>
        </p:grpSpPr>
        <p:sp>
          <p:nvSpPr>
            <p:cNvPr id="1049192" name="Google Shape;1587;p299"/>
            <p:cNvSpPr/>
            <p:nvPr/>
          </p:nvSpPr>
          <p:spPr>
            <a:xfrm>
              <a:off x="66560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3" name="Google Shape;1588;p299"/>
            <p:cNvSpPr/>
            <p:nvPr/>
          </p:nvSpPr>
          <p:spPr>
            <a:xfrm>
              <a:off x="68084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4" name="Google Shape;1589;p299"/>
            <p:cNvSpPr/>
            <p:nvPr/>
          </p:nvSpPr>
          <p:spPr>
            <a:xfrm>
              <a:off x="69608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sp>
          <p:nvSpPr>
            <p:cNvPr id="1049195" name="Google Shape;1590;p299"/>
            <p:cNvSpPr/>
            <p:nvPr/>
          </p:nvSpPr>
          <p:spPr>
            <a:xfrm>
              <a:off x="7113271" y="3518606"/>
              <a:ext cx="45719" cy="45719"/>
            </a:xfrm>
            <a:prstGeom prst="ellipse"/>
            <a:solidFill>
              <a:srgbClr val="50AFE6"/>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Public Sans"/>
                <a:ea typeface="Public Sans"/>
                <a:cs typeface="Public Sans"/>
                <a:sym typeface="Public Sans"/>
              </a:endParaRPr>
            </a:p>
          </p:txBody>
        </p:sp>
      </p:grpSp>
      <p:sp>
        <p:nvSpPr>
          <p:cNvPr id="1049196" name="Google Shape;1591;p299"/>
          <p:cNvSpPr txBox="1">
            <a:spLocks noGrp="1"/>
          </p:cNvSpPr>
          <p:nvPr>
            <p:ph type="body" idx="1"/>
          </p:nvPr>
        </p:nvSpPr>
        <p:spPr>
          <a:xfrm>
            <a:off x="2487929" y="2263351"/>
            <a:ext cx="4168142" cy="616791"/>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462" name="Shape 1592"/>
        <p:cNvGrpSpPr/>
        <p:nvPr/>
      </p:nvGrpSpPr>
      <p:grpSpPr>
        <a:xfrm>
          <a:off x="0" y="0"/>
          <a:ext cx="0" cy="0"/>
          <a:chOff x="0" y="0"/>
          <a:chExt cx="0" cy="0"/>
        </a:xfrm>
      </p:grpSpPr>
      <p:sp>
        <p:nvSpPr>
          <p:cNvPr id="1049675" name="Google Shape;1593;p300" descr="Background pattern  Description automatically generated"/>
          <p:cNvSpPr/>
          <p:nvPr/>
        </p:nvSpPr>
        <p:spPr>
          <a:xfrm>
            <a:off x="0" y="0"/>
            <a:ext cx="9144001" cy="5143500"/>
          </a:xfrm>
          <a:prstGeom prst="rect"/>
          <a:solidFill>
            <a:srgbClr val="FFFFFF"/>
          </a:solidFill>
          <a:ln>
            <a:noFill/>
          </a:ln>
        </p:spPr>
      </p:sp>
      <p:pic>
        <p:nvPicPr>
          <p:cNvPr id="2097306" name="Google Shape;1594;p30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676" name="Google Shape;1595;p300"/>
          <p:cNvSpPr/>
          <p:nvPr/>
        </p:nvSpPr>
        <p:spPr>
          <a:xfrm>
            <a:off x="1736279" y="1782808"/>
            <a:ext cx="1577884" cy="1577884"/>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r>
              <a:rPr b="1" cap="none" sz="5400" i="0" lang="en-US" strike="noStrike" u="none">
                <a:solidFill>
                  <a:schemeClr val="lt1"/>
                </a:solidFill>
                <a:latin typeface="Public Sans"/>
                <a:ea typeface="Public Sans"/>
                <a:cs typeface="Public Sans"/>
                <a:sym typeface="Public Sans"/>
              </a:rPr>
              <a:t>?</a:t>
            </a:r>
          </a:p>
        </p:txBody>
      </p:sp>
      <p:sp>
        <p:nvSpPr>
          <p:cNvPr id="1049677" name="Google Shape;1596;p300"/>
          <p:cNvSpPr txBox="1">
            <a:spLocks noGrp="1"/>
          </p:cNvSpPr>
          <p:nvPr>
            <p:ph type="body" idx="1"/>
          </p:nvPr>
        </p:nvSpPr>
        <p:spPr>
          <a:xfrm>
            <a:off x="3470049" y="1800874"/>
            <a:ext cx="3789638" cy="616505"/>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1" cap="none" sz="1700" i="1" strike="noStrike" u="none">
                <a:solidFill>
                  <a:schemeClr val="dk2"/>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78" name="Google Shape;1597;p300"/>
          <p:cNvSpPr txBox="1">
            <a:spLocks noGrp="1"/>
          </p:cNvSpPr>
          <p:nvPr>
            <p:ph type="body" idx="2"/>
          </p:nvPr>
        </p:nvSpPr>
        <p:spPr>
          <a:xfrm>
            <a:off x="3470049" y="2287467"/>
            <a:ext cx="3789638" cy="1091291"/>
          </a:xfrm>
          <a:prstGeom prst="rect"/>
          <a:solidFill>
            <a:schemeClr val="lt1"/>
          </a:solidFill>
          <a:ln>
            <a:noFill/>
          </a:ln>
        </p:spPr>
        <p:txBody>
          <a:bodyPr anchor="t" anchorCtr="0" bIns="45700" lIns="91425" rIns="91425" spcFirstLastPara="1" tIns="4570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237" name="Shape 1598"/>
        <p:cNvGrpSpPr/>
        <p:nvPr/>
      </p:nvGrpSpPr>
      <p:grpSpPr>
        <a:xfrm>
          <a:off x="0" y="0"/>
          <a:ext cx="0" cy="0"/>
          <a:chOff x="0" y="0"/>
          <a:chExt cx="0" cy="0"/>
        </a:xfrm>
      </p:grpSpPr>
      <p:sp>
        <p:nvSpPr>
          <p:cNvPr id="1049013" name="Google Shape;1599;p301"/>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014" name="Google Shape;1600;p301"/>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17" name="Google Shape;1601;p301"/>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pic>
        <p:nvPicPr>
          <p:cNvPr id="2097218" name="Google Shape;1602;p301" descr="Shap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0" y="0"/>
            <a:ext cx="9143990" cy="5143494"/>
          </a:xfrm>
          <a:prstGeom prst="rect"/>
          <a:noFill/>
          <a:ln>
            <a:noFill/>
          </a:ln>
        </p:spPr>
      </p:pic>
      <p:grpSp>
        <p:nvGrpSpPr>
          <p:cNvPr id="238" name="Google Shape;1603;p301"/>
          <p:cNvGrpSpPr/>
          <p:nvPr/>
        </p:nvGrpSpPr>
        <p:grpSpPr>
          <a:xfrm>
            <a:off x="724005" y="301093"/>
            <a:ext cx="2665754" cy="542340"/>
            <a:chOff x="5567543" y="349969"/>
            <a:chExt cx="2665754" cy="542340"/>
          </a:xfrm>
        </p:grpSpPr>
        <p:sp>
          <p:nvSpPr>
            <p:cNvPr id="1049015" name="Google Shape;1604;p301"/>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764" name="Google Shape;1605;p301"/>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016" name="Google Shape;1606;p301"/>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396" name="Shape 1607"/>
        <p:cNvGrpSpPr/>
        <p:nvPr/>
      </p:nvGrpSpPr>
      <p:grpSpPr>
        <a:xfrm>
          <a:off x="0" y="0"/>
          <a:ext cx="0" cy="0"/>
          <a:chOff x="0" y="0"/>
          <a:chExt cx="0" cy="0"/>
        </a:xfrm>
      </p:grpSpPr>
      <p:sp>
        <p:nvSpPr>
          <p:cNvPr id="1049519" name="Google Shape;1608;p302"/>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520" name="Google Shape;1609;p302"/>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92" name="Google Shape;1610;p302"/>
          <p:cNvPicPr preferRelativeResize="0">
            <a:picLocks/>
          </p:cNvPicPr>
          <p:nvPr/>
        </p:nvPicPr>
        <p:blipFill rotWithShape="1">
          <a:blip xmlns:r="http://schemas.openxmlformats.org/officeDocument/2006/relationships" r:embed="rId1"/>
          <a:srcRect l="6268" r="24764"/>
          <a:stretch>
            <a:fillRect/>
          </a:stretch>
        </p:blipFill>
        <p:spPr>
          <a:xfrm>
            <a:off x="0" y="1166968"/>
            <a:ext cx="4113765" cy="3976529"/>
          </a:xfrm>
          <a:prstGeom prst="rect"/>
          <a:noFill/>
          <a:ln>
            <a:noFill/>
          </a:ln>
        </p:spPr>
      </p:pic>
      <p:sp>
        <p:nvSpPr>
          <p:cNvPr id="1049521" name="Google Shape;1611;p302"/>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522" name="Google Shape;1612;p302" descr="Shape  Description automatically generated with low confidence"/>
          <p:cNvSpPr/>
          <p:nvPr/>
        </p:nvSpPr>
        <p:spPr>
          <a:xfrm>
            <a:off x="0" y="0"/>
            <a:ext cx="9144000" cy="5143500"/>
          </a:xfrm>
          <a:prstGeom prst="rect"/>
          <a:solidFill>
            <a:srgbClr val="FFFFFF"/>
          </a:solidFill>
          <a:ln>
            <a:noFill/>
          </a:ln>
        </p:spPr>
      </p:sp>
      <p:grpSp>
        <p:nvGrpSpPr>
          <p:cNvPr id="397" name="Google Shape;1613;p302"/>
          <p:cNvGrpSpPr/>
          <p:nvPr/>
        </p:nvGrpSpPr>
        <p:grpSpPr>
          <a:xfrm>
            <a:off x="724005" y="301093"/>
            <a:ext cx="2665754" cy="542340"/>
            <a:chOff x="5567543" y="349969"/>
            <a:chExt cx="2665754" cy="542340"/>
          </a:xfrm>
        </p:grpSpPr>
        <p:sp>
          <p:nvSpPr>
            <p:cNvPr id="1049523" name="Google Shape;1614;p302"/>
            <p:cNvSpPr txBox="1"/>
            <p:nvPr/>
          </p:nvSpPr>
          <p:spPr>
            <a:xfrm>
              <a:off x="5567543" y="349969"/>
              <a:ext cx="2665754" cy="523180"/>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Clr>
                  <a:srgbClr val="000000"/>
                </a:buClr>
                <a:buSzPts val="1700"/>
                <a:buFont typeface="Arial" panose="020B0604020202020204"/>
                <a:buNone/>
              </a:pPr>
              <a:r>
                <a:rPr b="1" cap="none" sz="2800" i="0" lang="en-US" strike="noStrike" u="none">
                  <a:solidFill>
                    <a:schemeClr val="lt1"/>
                  </a:solidFill>
                  <a:latin typeface="Public Sans"/>
                  <a:ea typeface="Public Sans"/>
                  <a:cs typeface="Public Sans"/>
                  <a:sym typeface="Public Sans"/>
                </a:rPr>
                <a:t>Think</a:t>
              </a:r>
            </a:p>
          </p:txBody>
        </p:sp>
        <p:cxnSp>
          <p:nvCxnSpPr>
            <p:cNvPr id="3145825" name="Google Shape;1615;p302"/>
            <p:cNvCxnSpPr>
              <a:cxnSpLocks/>
            </p:cNvCxnSpPr>
            <p:nvPr/>
          </p:nvCxnSpPr>
          <p:spPr>
            <a:xfrm>
              <a:off x="6426067" y="892309"/>
              <a:ext cx="948706" cy="0"/>
            </a:xfrm>
            <a:prstGeom prst="straightConnector1"/>
            <a:noFill/>
            <a:ln w="38100" cap="flat" cmpd="sng">
              <a:solidFill>
                <a:schemeClr val="lt1"/>
              </a:solidFill>
              <a:prstDash val="solid"/>
              <a:round/>
              <a:headEnd type="none" w="sm" len="sm"/>
              <a:tailEnd type="none" w="sm" len="sm"/>
            </a:ln>
          </p:spPr>
        </p:cxnSp>
      </p:grpSp>
      <p:sp>
        <p:nvSpPr>
          <p:cNvPr id="1049524" name="Google Shape;1616;p302"/>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398" name="Shape 58"/>
        <p:cNvGrpSpPr/>
        <p:nvPr/>
      </p:nvGrpSpPr>
      <p:grpSpPr>
        <a:xfrm>
          <a:off x="0" y="0"/>
          <a:ext cx="0" cy="0"/>
          <a:chOff x="0" y="0"/>
          <a:chExt cx="0" cy="0"/>
        </a:xfrm>
      </p:grpSpPr>
      <p:pic>
        <p:nvPicPr>
          <p:cNvPr id="2097293" name="Google Shape;59;p22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6"/>
            <a:ext cx="9143990" cy="5143494"/>
          </a:xfrm>
          <a:prstGeom prst="rect"/>
          <a:noFill/>
          <a:ln>
            <a:noFill/>
          </a:ln>
        </p:spPr>
      </p:pic>
      <p:sp>
        <p:nvSpPr>
          <p:cNvPr id="1049525" name="Google Shape;60;p222"/>
          <p:cNvSpPr>
            <a:spLocks noGrp="1"/>
          </p:cNvSpPr>
          <p:nvPr>
            <p:ph type="pic" idx="2"/>
          </p:nvPr>
        </p:nvSpPr>
        <p:spPr>
          <a:xfrm>
            <a:off x="4983850" y="776920"/>
            <a:ext cx="4160150" cy="4050508"/>
          </a:xfrm>
          <a:prstGeom prst="rect"/>
          <a:noFill/>
          <a:ln>
            <a:noFill/>
          </a:ln>
        </p:spPr>
      </p:sp>
      <p:sp>
        <p:nvSpPr>
          <p:cNvPr id="1049526" name="Google Shape;61;p222"/>
          <p:cNvSpPr txBox="1">
            <a:spLocks noGrp="1"/>
          </p:cNvSpPr>
          <p:nvPr>
            <p:ph type="body" idx="1"/>
          </p:nvPr>
        </p:nvSpPr>
        <p:spPr>
          <a:xfrm>
            <a:off x="135731" y="782881"/>
            <a:ext cx="4436267" cy="2912819"/>
          </a:xfrm>
          <a:prstGeom prst="rect"/>
          <a:noFill/>
          <a:ln>
            <a:noFill/>
          </a:ln>
        </p:spPr>
        <p:txBody>
          <a:bodyPr anchor="t" anchorCtr="0" bIns="45700" lIns="91425" rIns="91425" spcFirstLastPara="1" tIns="45700" wrap="square">
            <a:norm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1pPr>
            <a:lvl2pPr algn="l" indent="-317500" lvl="1" marL="9144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2pPr>
            <a:lvl3pPr algn="l" indent="-317500" lvl="2" marL="13716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3pPr>
            <a:lvl4pPr algn="l" indent="-317500" lvl="3" marL="18288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4pPr>
            <a:lvl5pPr algn="l" indent="-317500" lvl="4" marL="2286000" marR="0" rtl="0">
              <a:lnSpc>
                <a:spcPct val="100000"/>
              </a:lnSpc>
              <a:spcBef>
                <a:spcPts val="375"/>
              </a:spcBef>
              <a:spcAft>
                <a:spcPts val="0"/>
              </a:spcAft>
              <a:buClr>
                <a:schemeClr val="dk1"/>
              </a:buClr>
              <a:buSzPts val="1400"/>
              <a:buFont typeface="Noto Sans Symbols"/>
              <a:buChar char="▪"/>
              <a:defRPr b="0" cap="none" sz="14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7" name="Google Shape;62;p222"/>
          <p:cNvSpPr txBox="1">
            <a:spLocks noGrp="1"/>
          </p:cNvSpPr>
          <p:nvPr>
            <p:ph type="title"/>
          </p:nvPr>
        </p:nvSpPr>
        <p:spPr>
          <a:xfrm>
            <a:off x="135731" y="202405"/>
            <a:ext cx="7886700" cy="344091"/>
          </a:xfrm>
          <a:prstGeom prst="rect"/>
          <a:noFill/>
          <a:ln>
            <a:noFill/>
          </a:ln>
        </p:spPr>
        <p:txBody>
          <a:bodyPr anchor="t" anchorCtr="0" bIns="45700" lIns="91425" rIns="91425" spcFirstLastPara="1" tIns="45700" wrap="square">
            <a:normAutofit/>
          </a:bodyPr>
          <a:lstStyle>
            <a:lvl1pPr algn="l" lvl="0" marR="0" rtl="0">
              <a:lnSpc>
                <a:spcPct val="100000"/>
              </a:lnSpc>
              <a:spcBef>
                <a:spcPts val="0"/>
              </a:spcBef>
              <a:spcAft>
                <a:spcPts val="0"/>
              </a:spcAft>
              <a:buClr>
                <a:srgbClr val="22366A"/>
              </a:buClr>
              <a:buSzPts val="1700"/>
              <a:buFont typeface="Public Sans"/>
              <a:buNone/>
              <a:defRPr b="1" cap="none" sz="1700" i="0" strike="noStrike" u="none">
                <a:solidFill>
                  <a:srgbClr val="22366A"/>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528" name="Google Shape;63;p222"/>
          <p:cNvSpPr/>
          <p:nvPr/>
        </p:nvSpPr>
        <p:spPr>
          <a:xfrm>
            <a:off x="0" y="202405"/>
            <a:ext cx="135731" cy="344091"/>
          </a:xfrm>
          <a:prstGeom prst="rect"/>
          <a:solidFill>
            <a:srgbClr val="22366A"/>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364" name="Shape 1617"/>
        <p:cNvGrpSpPr/>
        <p:nvPr/>
      </p:nvGrpSpPr>
      <p:grpSpPr>
        <a:xfrm>
          <a:off x="0" y="0"/>
          <a:ext cx="0" cy="0"/>
          <a:chOff x="0" y="0"/>
          <a:chExt cx="0" cy="0"/>
        </a:xfrm>
      </p:grpSpPr>
      <p:sp>
        <p:nvSpPr>
          <p:cNvPr id="1049359" name="Google Shape;1618;p303"/>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360" name="Google Shape;1619;p303"/>
          <p:cNvSpPr/>
          <p:nvPr/>
        </p:nvSpPr>
        <p:spPr>
          <a:xfrm>
            <a:off x="0" y="0"/>
            <a:ext cx="4113765" cy="1166969"/>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265" name="Google Shape;1620;p303"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cxnSp>
        <p:nvCxnSpPr>
          <p:cNvPr id="3145808" name="Google Shape;1621;p303"/>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361" name="Google Shape;1622;p303"/>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dk1"/>
              </a:buClr>
              <a:buSzPts val="1400"/>
              <a:buFont typeface="Noto Sans Symbols"/>
              <a:buChar char="▪"/>
              <a:defRPr b="0" cap="none" sz="1400" i="0" strike="noStrike" u="none">
                <a:solidFill>
                  <a:schemeClr val="dk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362" name="Google Shape;1623;p303"/>
          <p:cNvSpPr>
            <a:spLocks noGrp="1"/>
          </p:cNvSpPr>
          <p:nvPr>
            <p:ph type="pic" idx="2"/>
          </p:nvPr>
        </p:nvSpPr>
        <p:spPr>
          <a:xfrm>
            <a:off x="-1" y="1166963"/>
            <a:ext cx="4113765" cy="3976533"/>
          </a:xfrm>
          <a:prstGeom prst="rect"/>
          <a:noFill/>
          <a:ln>
            <a:noFill/>
          </a:ln>
        </p:spPr>
      </p:sp>
      <p:sp>
        <p:nvSpPr>
          <p:cNvPr id="1049363" name="Google Shape;1624;p303"/>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461" name="Shape 1625"/>
        <p:cNvGrpSpPr/>
        <p:nvPr/>
      </p:nvGrpSpPr>
      <p:grpSpPr>
        <a:xfrm>
          <a:off x="0" y="0"/>
          <a:ext cx="0" cy="0"/>
          <a:chOff x="0" y="0"/>
          <a:chExt cx="0" cy="0"/>
        </a:xfrm>
      </p:grpSpPr>
      <p:sp>
        <p:nvSpPr>
          <p:cNvPr id="1049668" name="Google Shape;1626;p304"/>
          <p:cNvSpPr/>
          <p:nvPr/>
        </p:nvSpPr>
        <p:spPr>
          <a:xfrm>
            <a:off x="-1" y="1"/>
            <a:ext cx="9144001"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669" name="Google Shape;1627;p304"/>
          <p:cNvSpPr/>
          <p:nvPr/>
        </p:nvSpPr>
        <p:spPr>
          <a:xfrm>
            <a:off x="0" y="0"/>
            <a:ext cx="4113765" cy="1166969"/>
          </a:xfrm>
          <a:prstGeom prst="rect"/>
          <a:solidFill>
            <a:schemeClr val="accent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0" name="Google Shape;1628;p304"/>
          <p:cNvSpPr/>
          <p:nvPr/>
        </p:nvSpPr>
        <p:spPr>
          <a:xfrm>
            <a:off x="4113765" y="0"/>
            <a:ext cx="5030235" cy="5143500"/>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671" name="Google Shape;1629;p304" descr="Shape  Description automatically generated with low confidence"/>
          <p:cNvSpPr/>
          <p:nvPr/>
        </p:nvSpPr>
        <p:spPr>
          <a:xfrm>
            <a:off x="0" y="0"/>
            <a:ext cx="9144000" cy="5143500"/>
          </a:xfrm>
          <a:prstGeom prst="rect"/>
          <a:solidFill>
            <a:srgbClr val="FFFFFF"/>
          </a:solidFill>
          <a:ln>
            <a:noFill/>
          </a:ln>
        </p:spPr>
      </p:sp>
      <p:sp>
        <p:nvSpPr>
          <p:cNvPr id="1049672" name="Google Shape;1630;p304"/>
          <p:cNvSpPr txBox="1">
            <a:spLocks noGrp="1"/>
          </p:cNvSpPr>
          <p:nvPr>
            <p:ph type="body" idx="1"/>
          </p:nvPr>
        </p:nvSpPr>
        <p:spPr>
          <a:xfrm>
            <a:off x="4480014" y="895714"/>
            <a:ext cx="4318646" cy="3392711"/>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673" name="Google Shape;1631;p304"/>
          <p:cNvSpPr>
            <a:spLocks noGrp="1"/>
          </p:cNvSpPr>
          <p:nvPr>
            <p:ph type="pic" idx="2"/>
          </p:nvPr>
        </p:nvSpPr>
        <p:spPr>
          <a:xfrm>
            <a:off x="-1" y="1166963"/>
            <a:ext cx="4113765" cy="3976533"/>
          </a:xfrm>
          <a:prstGeom prst="rect"/>
          <a:noFill/>
          <a:ln>
            <a:noFill/>
          </a:ln>
        </p:spPr>
      </p:sp>
      <p:cxnSp>
        <p:nvCxnSpPr>
          <p:cNvPr id="3145855" name="Google Shape;1632;p304"/>
          <p:cNvCxnSpPr>
            <a:cxnSpLocks/>
          </p:cNvCxnSpPr>
          <p:nvPr/>
        </p:nvCxnSpPr>
        <p:spPr>
          <a:xfrm>
            <a:off x="1582529" y="843433"/>
            <a:ext cx="948706" cy="0"/>
          </a:xfrm>
          <a:prstGeom prst="straightConnector1"/>
          <a:noFill/>
          <a:ln w="38100" cap="flat" cmpd="sng">
            <a:solidFill>
              <a:schemeClr val="lt1"/>
            </a:solidFill>
            <a:prstDash val="solid"/>
            <a:round/>
            <a:headEnd type="none" w="sm" len="sm"/>
            <a:tailEnd type="none" w="sm" len="sm"/>
          </a:ln>
        </p:spPr>
      </p:cxnSp>
      <p:sp>
        <p:nvSpPr>
          <p:cNvPr id="1049674" name="Google Shape;1633;p304"/>
          <p:cNvSpPr txBox="1">
            <a:spLocks noGrp="1"/>
          </p:cNvSpPr>
          <p:nvPr>
            <p:ph type="body" idx="3"/>
          </p:nvPr>
        </p:nvSpPr>
        <p:spPr>
          <a:xfrm>
            <a:off x="350196"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344" name="Shape 1634"/>
        <p:cNvGrpSpPr/>
        <p:nvPr/>
      </p:nvGrpSpPr>
      <p:grpSpPr>
        <a:xfrm>
          <a:off x="0" y="0"/>
          <a:ext cx="0" cy="0"/>
          <a:chOff x="0" y="0"/>
          <a:chExt cx="0" cy="0"/>
        </a:xfrm>
      </p:grpSpPr>
      <p:sp>
        <p:nvSpPr>
          <p:cNvPr id="1049288" name="Google Shape;1635;p305"/>
          <p:cNvSpPr/>
          <p:nvPr/>
        </p:nvSpPr>
        <p:spPr>
          <a:xfrm>
            <a:off x="0" y="0"/>
            <a:ext cx="9144000" cy="5143497"/>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9289" name="Google Shape;1636;p305" descr="Shape  Description automatically generated with low confidence"/>
          <p:cNvSpPr/>
          <p:nvPr/>
        </p:nvSpPr>
        <p:spPr>
          <a:xfrm>
            <a:off x="0" y="0"/>
            <a:ext cx="9144000" cy="5143500"/>
          </a:xfrm>
          <a:prstGeom prst="rect"/>
          <a:solidFill>
            <a:srgbClr val="FFFFFF"/>
          </a:solidFill>
          <a:ln>
            <a:noFill/>
          </a:ln>
        </p:spPr>
      </p:sp>
      <p:sp>
        <p:nvSpPr>
          <p:cNvPr id="1049290" name="Google Shape;1637;p305"/>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291" name="Google Shape;1638;p305"/>
          <p:cNvSpPr>
            <a:spLocks noGrp="1"/>
          </p:cNvSpPr>
          <p:nvPr>
            <p:ph type="pic" idx="2"/>
          </p:nvPr>
        </p:nvSpPr>
        <p:spPr>
          <a:xfrm>
            <a:off x="-1" y="1166963"/>
            <a:ext cx="4113765" cy="3976533"/>
          </a:xfrm>
          <a:prstGeom prst="rect"/>
          <a:noFill/>
          <a:ln>
            <a:noFill/>
          </a:ln>
        </p:spPr>
      </p:sp>
      <p:cxnSp>
        <p:nvCxnSpPr>
          <p:cNvPr id="3145804" name="Google Shape;1639;p305"/>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9292" name="Google Shape;1640;p305"/>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79" name="Shape 1641"/>
        <p:cNvGrpSpPr/>
        <p:nvPr/>
      </p:nvGrpSpPr>
      <p:grpSpPr>
        <a:xfrm>
          <a:off x="0" y="0"/>
          <a:ext cx="0" cy="0"/>
          <a:chOff x="0" y="0"/>
          <a:chExt cx="0" cy="0"/>
        </a:xfrm>
      </p:grpSpPr>
      <p:sp>
        <p:nvSpPr>
          <p:cNvPr id="1048724" name="Google Shape;1642;p306"/>
          <p:cNvSpPr/>
          <p:nvPr/>
        </p:nvSpPr>
        <p:spPr>
          <a:xfrm>
            <a:off x="0" y="0"/>
            <a:ext cx="9144000" cy="5143497"/>
          </a:xfrm>
          <a:prstGeom prst="rect"/>
          <a:solidFill>
            <a:schemeClr val="accen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725" name="Google Shape;1643;p306" descr="Shape  Description automatically generated with low confidence"/>
          <p:cNvSpPr/>
          <p:nvPr/>
        </p:nvSpPr>
        <p:spPr>
          <a:xfrm>
            <a:off x="0" y="0"/>
            <a:ext cx="9144000" cy="5143500"/>
          </a:xfrm>
          <a:prstGeom prst="rect"/>
          <a:solidFill>
            <a:srgbClr val="FFFFFF"/>
          </a:solidFill>
          <a:ln>
            <a:noFill/>
          </a:ln>
        </p:spPr>
      </p:sp>
      <p:sp>
        <p:nvSpPr>
          <p:cNvPr id="1048726" name="Google Shape;1644;p306"/>
          <p:cNvSpPr txBox="1">
            <a:spLocks noGrp="1"/>
          </p:cNvSpPr>
          <p:nvPr>
            <p:ph type="body" idx="1"/>
          </p:nvPr>
        </p:nvSpPr>
        <p:spPr>
          <a:xfrm>
            <a:off x="4480014" y="1195113"/>
            <a:ext cx="4411738" cy="3555558"/>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727" name="Google Shape;1645;p306"/>
          <p:cNvSpPr>
            <a:spLocks noGrp="1"/>
          </p:cNvSpPr>
          <p:nvPr>
            <p:ph type="pic" idx="2"/>
          </p:nvPr>
        </p:nvSpPr>
        <p:spPr>
          <a:xfrm>
            <a:off x="-1" y="1166963"/>
            <a:ext cx="4113765" cy="3976533"/>
          </a:xfrm>
          <a:prstGeom prst="rect"/>
          <a:noFill/>
          <a:ln>
            <a:noFill/>
          </a:ln>
        </p:spPr>
      </p:sp>
      <p:cxnSp>
        <p:nvCxnSpPr>
          <p:cNvPr id="3145739" name="Google Shape;1646;p306"/>
          <p:cNvCxnSpPr>
            <a:cxnSpLocks/>
          </p:cNvCxnSpPr>
          <p:nvPr/>
        </p:nvCxnSpPr>
        <p:spPr>
          <a:xfrm>
            <a:off x="4097647" y="843433"/>
            <a:ext cx="948706" cy="0"/>
          </a:xfrm>
          <a:prstGeom prst="straightConnector1"/>
          <a:noFill/>
          <a:ln w="38100" cap="flat" cmpd="sng">
            <a:solidFill>
              <a:schemeClr val="lt1"/>
            </a:solidFill>
            <a:prstDash val="solid"/>
            <a:round/>
            <a:headEnd type="none" w="sm" len="sm"/>
            <a:tailEnd type="none" w="sm" len="sm"/>
          </a:ln>
        </p:spPr>
      </p:cxnSp>
      <p:sp>
        <p:nvSpPr>
          <p:cNvPr id="1048728" name="Google Shape;1647;p306"/>
          <p:cNvSpPr txBox="1">
            <a:spLocks noGrp="1"/>
          </p:cNvSpPr>
          <p:nvPr>
            <p:ph type="body" idx="3"/>
          </p:nvPr>
        </p:nvSpPr>
        <p:spPr>
          <a:xfrm>
            <a:off x="2865314" y="407903"/>
            <a:ext cx="3413372" cy="389015"/>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2000"/>
              <a:buFont typeface="Arial" panose="020B0604020202020204"/>
              <a:buNone/>
              <a:defRPr b="1" cap="none" sz="20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369" name="Shape 1648"/>
        <p:cNvGrpSpPr/>
        <p:nvPr/>
      </p:nvGrpSpPr>
      <p:grpSpPr>
        <a:xfrm>
          <a:off x="0" y="0"/>
          <a:ext cx="0" cy="0"/>
          <a:chOff x="0" y="0"/>
          <a:chExt cx="0" cy="0"/>
        </a:xfrm>
      </p:grpSpPr>
      <p:pic>
        <p:nvPicPr>
          <p:cNvPr id="2097267" name="Google Shape;1649;p307"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9400" name="Google Shape;1650;p307"/>
          <p:cNvSpPr/>
          <p:nvPr/>
        </p:nvSpPr>
        <p:spPr>
          <a:xfrm>
            <a:off x="-103694" y="1569006"/>
            <a:ext cx="4577142" cy="2005034"/>
          </a:xfrm>
          <a:prstGeom prst="rect"/>
          <a:solidFill>
            <a:schemeClr val="dk2"/>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9401" name="Google Shape;1651;p307"/>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402" name="Google Shape;1652;p307"/>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268" name="Google Shape;1653;p307"/>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210" name="Shape 1654"/>
        <p:cNvGrpSpPr/>
        <p:nvPr/>
      </p:nvGrpSpPr>
      <p:grpSpPr>
        <a:xfrm>
          <a:off x="0" y="0"/>
          <a:ext cx="0" cy="0"/>
          <a:chOff x="0" y="0"/>
          <a:chExt cx="0" cy="0"/>
        </a:xfrm>
      </p:grpSpPr>
      <p:pic>
        <p:nvPicPr>
          <p:cNvPr id="2097195" name="Google Shape;1655;p308"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873" name="Google Shape;1656;p308"/>
          <p:cNvSpPr/>
          <p:nvPr/>
        </p:nvSpPr>
        <p:spPr>
          <a:xfrm>
            <a:off x="-103694" y="1569006"/>
            <a:ext cx="4577142" cy="2005034"/>
          </a:xfrm>
          <a:prstGeom prst="rect"/>
          <a:solidFill>
            <a:schemeClr val="accent1"/>
          </a:solidFill>
          <a:ln w="25400" cap="flat" cmpd="sng">
            <a:solidFill>
              <a:srgbClr val="D8D8D8"/>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1" cap="none" sz="1400" i="0" strike="noStrike" u="none">
              <a:solidFill>
                <a:schemeClr val="lt1"/>
              </a:solidFill>
              <a:latin typeface="Public Sans"/>
              <a:ea typeface="Public Sans"/>
              <a:cs typeface="Public Sans"/>
              <a:sym typeface="Public Sans"/>
            </a:endParaRPr>
          </a:p>
        </p:txBody>
      </p:sp>
      <p:sp>
        <p:nvSpPr>
          <p:cNvPr id="1048874" name="Google Shape;1657;p308"/>
          <p:cNvSpPr txBox="1">
            <a:spLocks noGrp="1"/>
          </p:cNvSpPr>
          <p:nvPr>
            <p:ph type="body" idx="1"/>
          </p:nvPr>
        </p:nvSpPr>
        <p:spPr>
          <a:xfrm>
            <a:off x="499535" y="1895003"/>
            <a:ext cx="3413372" cy="344019"/>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600"/>
              <a:buFont typeface="Arial" panose="020B0604020202020204"/>
              <a:buNone/>
              <a:defRPr b="1" cap="none" sz="16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875" name="Google Shape;1658;p308"/>
          <p:cNvSpPr txBox="1">
            <a:spLocks noGrp="1"/>
          </p:cNvSpPr>
          <p:nvPr>
            <p:ph type="body" idx="2"/>
          </p:nvPr>
        </p:nvSpPr>
        <p:spPr>
          <a:xfrm>
            <a:off x="499535" y="2323628"/>
            <a:ext cx="3413372" cy="925044"/>
          </a:xfrm>
          <a:prstGeom prst="rect"/>
          <a:noFill/>
          <a:ln>
            <a:noFill/>
          </a:ln>
        </p:spPr>
        <p:txBody>
          <a:bodyPr anchor="t" anchorCtr="0" bIns="45700" lIns="91425" rIns="91425" spcFirstLastPara="1" tIns="45700" wrap="square">
            <a:noAutofit/>
          </a:bodyPr>
          <a:lstStyle>
            <a:lvl1pPr algn="ctr" indent="-228600" lvl="0" marL="457200" marR="0" rtl="0">
              <a:lnSpc>
                <a:spcPct val="100000"/>
              </a:lnSpc>
              <a:spcBef>
                <a:spcPts val="0"/>
              </a:spcBef>
              <a:spcAft>
                <a:spcPts val="0"/>
              </a:spcAft>
              <a:buClr>
                <a:srgbClr val="000000"/>
              </a:buClr>
              <a:buSzPts val="1400"/>
              <a:buFont typeface="Arial" panose="020B0604020202020204"/>
              <a:buNone/>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097196" name="Google Shape;1659;p308"/>
          <p:cNvPicPr preferRelativeResize="0">
            <a:picLocks/>
          </p:cNvPicPr>
          <p:nvPr/>
        </p:nvPicPr>
        <p:blipFill rotWithShape="1">
          <a:blip xmlns:r="http://schemas.openxmlformats.org/officeDocument/2006/relationships" r:embed="rId2"/>
          <a:srcRect l="11600" t="10539" r="7406" b="2261"/>
          <a:stretch>
            <a:fillRect/>
          </a:stretch>
        </p:blipFill>
        <p:spPr>
          <a:xfrm flipH="1">
            <a:off x="4961317" y="472968"/>
            <a:ext cx="3982986" cy="4288221"/>
          </a:xfrm>
          <a:prstGeom prst="rect"/>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57" name="Shape 1660"/>
        <p:cNvGrpSpPr/>
        <p:nvPr/>
      </p:nvGrpSpPr>
      <p:grpSpPr>
        <a:xfrm>
          <a:off x="0" y="0"/>
          <a:ext cx="0" cy="0"/>
          <a:chOff x="0" y="0"/>
          <a:chExt cx="0" cy="0"/>
        </a:xfrm>
      </p:grpSpPr>
      <p:sp>
        <p:nvSpPr>
          <p:cNvPr id="1048622" name="Google Shape;1661;p309"/>
          <p:cNvSpPr/>
          <p:nvPr/>
        </p:nvSpPr>
        <p:spPr>
          <a:xfrm>
            <a:off x="-1" y="0"/>
            <a:ext cx="9143999"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097159" name="Google Shape;1662;p309"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sp>
        <p:nvSpPr>
          <p:cNvPr id="104862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4" name="Google Shape;1664;p309"/>
          <p:cNvSpPr/>
          <p:nvPr/>
        </p:nvSpPr>
        <p:spPr>
          <a:xfrm>
            <a:off x="0" y="2128758"/>
            <a:ext cx="168206" cy="885984"/>
          </a:xfrm>
          <a:prstGeom prst="rect"/>
          <a:solidFill>
            <a:schemeClr val="dk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8625" name="Google Shape;1665;p309"/>
          <p:cNvSpPr txBox="1">
            <a:spLocks noGrp="1"/>
          </p:cNvSpPr>
          <p:nvPr>
            <p:ph type="title"/>
          </p:nvPr>
        </p:nvSpPr>
        <p:spPr>
          <a:xfrm>
            <a:off x="375977" y="2159935"/>
            <a:ext cx="2143703" cy="827293"/>
          </a:xfrm>
          <a:prstGeom prst="rect"/>
          <a:noFill/>
          <a:ln>
            <a:noFill/>
          </a:ln>
        </p:spPr>
        <p:txBody>
          <a:bodyPr anchor="ctr" anchorCtr="0" bIns="45700" lIns="91425" rIns="91425" spcFirstLastPara="1" tIns="45700" wrap="square">
            <a:normAutofit/>
          </a:bodyPr>
          <a:lstStyle>
            <a:lvl1pPr algn="l" lvl="0" marR="0" rtl="0">
              <a:lnSpc>
                <a:spcPct val="90000"/>
              </a:lnSpc>
              <a:spcBef>
                <a:spcPts val="0"/>
              </a:spcBef>
              <a:spcAft>
                <a:spcPts val="0"/>
              </a:spcAft>
              <a:buClr>
                <a:srgbClr val="22366A"/>
              </a:buClr>
              <a:buSzPts val="1700"/>
              <a:buFont typeface="Public Sans"/>
              <a:buNone/>
              <a:defRPr b="1" cap="none" sz="1800" i="0" strike="noStrike" u="none">
                <a:solidFill>
                  <a:schemeClr val="lt2"/>
                </a:solidFill>
                <a:latin typeface="Public Sans"/>
                <a:ea typeface="Public Sans"/>
                <a:cs typeface="Public Sans"/>
                <a:sym typeface="Public Sans"/>
              </a:defRPr>
            </a:lvl1pPr>
            <a:lvl2pPr algn="l" lvl="1"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SzPts val="1400"/>
              <a:buFont typeface="Arial" panose="020B0604020202020204"/>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8626" name="Google Shape;1666;p309"/>
          <p:cNvSpPr>
            <a:spLocks noGrp="1"/>
          </p:cNvSpPr>
          <p:nvPr>
            <p:ph type="pic" idx="2"/>
          </p:nvPr>
        </p:nvSpPr>
        <p:spPr>
          <a:xfrm>
            <a:off x="4890673" y="538480"/>
            <a:ext cx="3958630" cy="4208780"/>
          </a:xfrm>
          <a:prstGeom prst="rect"/>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230" name="Shape 1667"/>
        <p:cNvGrpSpPr/>
        <p:nvPr/>
      </p:nvGrpSpPr>
      <p:grpSpPr>
        <a:xfrm>
          <a:off x="0" y="0"/>
          <a:ext cx="0" cy="0"/>
          <a:chOff x="0" y="0"/>
          <a:chExt cx="0" cy="0"/>
        </a:xfrm>
      </p:grpSpPr>
      <p:pic>
        <p:nvPicPr>
          <p:cNvPr id="2097210" name="Google Shape;1668;p310"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3990" cy="5143494"/>
          </a:xfrm>
          <a:prstGeom prst="rect"/>
          <a:noFill/>
          <a:ln>
            <a:noFill/>
          </a:ln>
        </p:spPr>
      </p:pic>
      <p:pic>
        <p:nvPicPr>
          <p:cNvPr id="2097211" name="Google Shape;1669;p310"/>
          <p:cNvPicPr preferRelativeResize="0">
            <a:picLocks/>
          </p:cNvPicPr>
          <p:nvPr/>
        </p:nvPicPr>
        <p:blipFill rotWithShape="1">
          <a:blip xmlns:r="http://schemas.openxmlformats.org/officeDocument/2006/relationships" r:embed="rId2"/>
          <a:srcRect l="16487" t="8800" r="16531" b="52399"/>
          <a:stretch>
            <a:fillRect/>
          </a:stretch>
        </p:blipFill>
        <p:spPr>
          <a:xfrm>
            <a:off x="1035361" y="596414"/>
            <a:ext cx="7073279" cy="4097293"/>
          </a:xfrm>
          <a:prstGeom prst="rect"/>
          <a:noFill/>
          <a:ln>
            <a:noFill/>
          </a:ln>
        </p:spPr>
      </p:pic>
      <p:sp>
        <p:nvSpPr>
          <p:cNvPr id="1048956" name="Google Shape;1670;p310"/>
          <p:cNvSpPr txBox="1">
            <a:spLocks noGrp="1"/>
          </p:cNvSpPr>
          <p:nvPr>
            <p:ph type="body" idx="1"/>
          </p:nvPr>
        </p:nvSpPr>
        <p:spPr>
          <a:xfrm>
            <a:off x="2125659" y="1098087"/>
            <a:ext cx="4892682" cy="2947319"/>
          </a:xfrm>
          <a:prstGeom prst="rect"/>
          <a:noFill/>
          <a:ln>
            <a:noFill/>
          </a:ln>
        </p:spPr>
        <p:txBody>
          <a:bodyPr anchor="t" anchorCtr="0" bIns="45700" lIns="91425" rIns="91425" spcFirstLastPara="1" tIns="45700" wrap="square">
            <a:noAutofit/>
          </a:bodyPr>
          <a:lstStyle>
            <a:lvl1pPr algn="l" indent="-317500" lvl="0" marL="457200" marR="0" rtl="0">
              <a:lnSpc>
                <a:spcPct val="100000"/>
              </a:lnSpc>
              <a:spcBef>
                <a:spcPts val="0"/>
              </a:spcBef>
              <a:spcAft>
                <a:spcPts val="0"/>
              </a:spcAft>
              <a:buClr>
                <a:schemeClr val="lt1"/>
              </a:buClr>
              <a:buSzPts val="1400"/>
              <a:buFont typeface="Noto Sans Symbols"/>
              <a:buChar char="▪"/>
              <a:defRPr b="0" cap="none" sz="1400" i="0" strike="noStrike" u="none">
                <a:solidFill>
                  <a:schemeClr val="lt1"/>
                </a:solidFill>
                <a:latin typeface="Public Sans"/>
                <a:ea typeface="Public Sans"/>
                <a:cs typeface="Public Sans"/>
                <a:sym typeface="Public Sans"/>
              </a:defRPr>
            </a:lvl1pPr>
            <a:lvl2pPr algn="l" indent="-228600" lvl="1" marL="9144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2pPr>
            <a:lvl3pPr algn="l" indent="-228600" lvl="2" marL="13716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3pPr>
            <a:lvl4pPr algn="l" indent="-228600" lvl="3" marL="18288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4pPr>
            <a:lvl5pPr algn="l" indent="-228600" lvl="4" marL="2286000" marR="0" rtl="0">
              <a:lnSpc>
                <a:spcPct val="100000"/>
              </a:lnSpc>
              <a:spcBef>
                <a:spcPts val="0"/>
              </a:spcBef>
              <a:spcAft>
                <a:spcPts val="0"/>
              </a:spcAft>
              <a:buSzPts val="1400"/>
              <a:buNone/>
              <a:defRPr b="1" cap="none" sz="2400" i="0" strike="noStrike" u="none">
                <a:solidFill>
                  <a:schemeClr val="dk2"/>
                </a:solidFill>
                <a:latin typeface="Public Sans"/>
                <a:ea typeface="Public Sans"/>
                <a:cs typeface="Public Sans"/>
                <a:sym typeface="Public Sans"/>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414" name="Shape 1671"/>
        <p:cNvGrpSpPr/>
        <p:nvPr/>
      </p:nvGrpSpPr>
      <p:grpSpPr>
        <a:xfrm>
          <a:off x="0" y="0"/>
          <a:ext cx="0" cy="0"/>
          <a:chOff x="0" y="0"/>
          <a:chExt cx="0" cy="0"/>
        </a:xfrm>
      </p:grpSpPr>
      <p:sp>
        <p:nvSpPr>
          <p:cNvPr id="1049561" name="Google Shape;1672;p311"/>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013"/>
              <a:buFont typeface="Arial" panose="020B0604020202020204"/>
              <a:buNone/>
            </a:pPr>
            <a:endParaRPr b="0" cap="none" sz="1015"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96" name="Google Shape;1673;p311"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97" name="Google Shape;1674;p311" descr="Graphical user interface  Description automatically generated with low confidence"/>
          <p:cNvPicPr preferRelativeResize="0">
            <a:picLocks/>
          </p:cNvPicPr>
          <p:nvPr/>
        </p:nvPicPr>
        <p:blipFill rotWithShape="1">
          <a:blip xmlns:r="http://schemas.openxmlformats.org/officeDocument/2006/relationships" r:embed="rId2"/>
          <a:srcRect/>
          <a:stretch>
            <a:fillRect/>
          </a:stretch>
        </p:blipFill>
        <p:spPr>
          <a:xfrm>
            <a:off x="652061" y="192491"/>
            <a:ext cx="7839878" cy="4758519"/>
          </a:xfrm>
          <a:prstGeom prst="rect"/>
          <a:noFill/>
          <a:ln>
            <a:noFill/>
          </a:ln>
        </p:spPr>
      </p:pic>
      <p:sp>
        <p:nvSpPr>
          <p:cNvPr id="1049562" name="Google Shape;1675;p311"/>
          <p:cNvSpPr txBox="1">
            <a:spLocks noGrp="1"/>
          </p:cNvSpPr>
          <p:nvPr>
            <p:ph type="body" idx="1"/>
          </p:nvPr>
        </p:nvSpPr>
        <p:spPr>
          <a:xfrm>
            <a:off x="3087599" y="1365640"/>
            <a:ext cx="2968803" cy="450056"/>
          </a:xfrm>
          <a:prstGeom prst="rect"/>
          <a:noFill/>
          <a:ln>
            <a:noFill/>
          </a:ln>
        </p:spPr>
        <p:txBody>
          <a:bodyPr anchor="ctr" anchorCtr="0" bIns="45700" lIns="91425" rIns="91425" spcFirstLastPara="1" tIns="45700" wrap="square">
            <a:normAutofit/>
          </a:bodyPr>
          <a:lstStyle>
            <a:lvl1pPr algn="ctr" indent="-228600" lvl="0" marL="457200" marR="0" rtl="0">
              <a:lnSpc>
                <a:spcPct val="100000"/>
              </a:lnSpc>
              <a:spcBef>
                <a:spcPts val="0"/>
              </a:spcBef>
              <a:spcAft>
                <a:spcPts val="0"/>
              </a:spcAft>
              <a:buClr>
                <a:srgbClr val="BD8738"/>
              </a:buClr>
              <a:buSzPts val="2100"/>
              <a:buFont typeface="Arial" panose="020B0604020202020204"/>
              <a:buNone/>
              <a:defRPr b="1" cap="none" sz="1600" i="1" strike="noStrike" u="none">
                <a:solidFill>
                  <a:srgbClr val="BD8738"/>
                </a:solidFill>
                <a:latin typeface="Public Sans"/>
                <a:ea typeface="Public Sans"/>
                <a:cs typeface="Public Sans"/>
                <a:sym typeface="Public Sans"/>
              </a:defRPr>
            </a:lvl1pPr>
            <a:lvl2pPr algn="l" indent="-342900" lvl="1" marL="914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indent="-342900" lvl="2" marL="1371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indent="-342900" lvl="3" marL="1828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indent="-342900" lvl="4" marL="22860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45832" name="Google Shape;1676;p311"/>
          <p:cNvCxnSpPr>
            <a:cxnSpLocks/>
          </p:cNvCxnSpPr>
          <p:nvPr/>
        </p:nvCxnSpPr>
        <p:spPr>
          <a:xfrm>
            <a:off x="4069889" y="1814037"/>
            <a:ext cx="987552" cy="0"/>
          </a:xfrm>
          <a:prstGeom prst="straightConnector1"/>
          <a:noFill/>
          <a:ln w="19050" cap="flat" cmpd="sng">
            <a:solidFill>
              <a:srgbClr val="BD8738"/>
            </a:solidFill>
            <a:prstDash val="solid"/>
            <a:miter lim="800000"/>
            <a:headEnd type="none" w="sm" len="sm"/>
            <a:tailEnd type="none" w="sm" len="sm"/>
          </a:ln>
        </p:spPr>
      </p:cxnSp>
      <p:cxnSp>
        <p:nvCxnSpPr>
          <p:cNvPr id="3145833" name="Google Shape;1677;p311"/>
          <p:cNvCxnSpPr>
            <a:cxnSpLocks/>
          </p:cNvCxnSpPr>
          <p:nvPr/>
        </p:nvCxnSpPr>
        <p:spPr>
          <a:xfrm>
            <a:off x="3996377" y="1814037"/>
            <a:ext cx="18658" cy="0"/>
          </a:xfrm>
          <a:prstGeom prst="straightConnector1"/>
          <a:noFill/>
          <a:ln w="19050" cap="flat" cmpd="sng">
            <a:solidFill>
              <a:srgbClr val="BD8738"/>
            </a:solidFill>
            <a:prstDash val="solid"/>
            <a:round/>
            <a:headEnd type="none" w="sm" len="sm"/>
            <a:tailEnd type="none" w="sm" len="sm"/>
          </a:ln>
        </p:spPr>
      </p:cxnSp>
      <p:cxnSp>
        <p:nvCxnSpPr>
          <p:cNvPr id="3145834" name="Google Shape;1678;p311"/>
          <p:cNvCxnSpPr>
            <a:cxnSpLocks/>
          </p:cNvCxnSpPr>
          <p:nvPr/>
        </p:nvCxnSpPr>
        <p:spPr>
          <a:xfrm>
            <a:off x="4033133" y="1814037"/>
            <a:ext cx="18658" cy="0"/>
          </a:xfrm>
          <a:prstGeom prst="straightConnector1"/>
          <a:noFill/>
          <a:ln w="19050" cap="flat" cmpd="sng">
            <a:solidFill>
              <a:srgbClr val="BD8738"/>
            </a:solidFill>
            <a:prstDash val="solid"/>
            <a:round/>
            <a:headEnd type="none" w="sm" len="sm"/>
            <a:tailEnd type="none" w="sm" len="sm"/>
          </a:ln>
        </p:spPr>
      </p:cxnSp>
      <p:cxnSp>
        <p:nvCxnSpPr>
          <p:cNvPr id="3145835" name="Google Shape;1679;p311"/>
          <p:cNvCxnSpPr>
            <a:cxnSpLocks/>
          </p:cNvCxnSpPr>
          <p:nvPr/>
        </p:nvCxnSpPr>
        <p:spPr>
          <a:xfrm>
            <a:off x="5075539" y="1814037"/>
            <a:ext cx="18658" cy="0"/>
          </a:xfrm>
          <a:prstGeom prst="straightConnector1"/>
          <a:noFill/>
          <a:ln w="19050" cap="flat" cmpd="sng">
            <a:solidFill>
              <a:srgbClr val="BD8738"/>
            </a:solidFill>
            <a:prstDash val="solid"/>
            <a:round/>
            <a:headEnd type="none" w="sm" len="sm"/>
            <a:tailEnd type="none" w="sm" len="sm"/>
          </a:ln>
        </p:spPr>
      </p:cxnSp>
      <p:cxnSp>
        <p:nvCxnSpPr>
          <p:cNvPr id="3145836" name="Google Shape;1680;p311"/>
          <p:cNvCxnSpPr>
            <a:cxnSpLocks/>
          </p:cNvCxnSpPr>
          <p:nvPr/>
        </p:nvCxnSpPr>
        <p:spPr>
          <a:xfrm>
            <a:off x="5107533" y="1814037"/>
            <a:ext cx="18658" cy="0"/>
          </a:xfrm>
          <a:prstGeom prst="straightConnector1"/>
          <a:noFill/>
          <a:ln w="19050" cap="flat" cmpd="sng">
            <a:solidFill>
              <a:srgbClr val="BD8738"/>
            </a:solidFill>
            <a:prstDash val="solid"/>
            <a:round/>
            <a:headEnd type="none" w="sm" len="sm"/>
            <a:tailEnd type="none" w="sm" len="sm"/>
          </a:ln>
        </p:spPr>
      </p:cxnSp>
      <p:sp>
        <p:nvSpPr>
          <p:cNvPr id="1049563" name="Google Shape;1681;p311"/>
          <p:cNvSpPr txBox="1">
            <a:spLocks noGrp="1"/>
          </p:cNvSpPr>
          <p:nvPr>
            <p:ph type="body" idx="2"/>
          </p:nvPr>
        </p:nvSpPr>
        <p:spPr>
          <a:xfrm>
            <a:off x="2552700" y="2110157"/>
            <a:ext cx="4038600" cy="1991915"/>
          </a:xfrm>
          <a:prstGeom prst="rect"/>
          <a:noFill/>
          <a:ln>
            <a:noFill/>
          </a:ln>
        </p:spPr>
        <p:txBody>
          <a:bodyPr anchor="t" anchorCtr="0" bIns="45700" lIns="91425" rIns="91425" spcFirstLastPara="1" tIns="45700" wrap="square">
            <a:normAutofit/>
          </a:bodyPr>
          <a:lstStyle>
            <a:lvl1pPr algn="ctr" indent="-228600" lvl="0" marL="457200" marR="0" rtl="0">
              <a:lnSpc>
                <a:spcPct val="100000"/>
              </a:lnSpc>
              <a:spcBef>
                <a:spcPts val="0"/>
              </a:spcBef>
              <a:spcAft>
                <a:spcPts val="0"/>
              </a:spcAft>
              <a:buClr>
                <a:schemeClr val="dk1"/>
              </a:buClr>
              <a:buSzPts val="1500"/>
              <a:buFont typeface="Arial" panose="020B0604020202020204"/>
              <a:buNone/>
              <a:defRPr b="0" cap="none" sz="1500" i="1" strike="noStrike" u="none">
                <a:solidFill>
                  <a:srgbClr val="000000"/>
                </a:solidFill>
                <a:latin typeface="Public Sans"/>
                <a:ea typeface="Public Sans"/>
                <a:cs typeface="Public Sans"/>
                <a:sym typeface="Public Sans"/>
              </a:defRPr>
            </a:lvl1pPr>
            <a:lvl2pPr algn="ctr" indent="-228600" lvl="1" marL="9144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2pPr>
            <a:lvl3pPr algn="ctr" indent="-228600" lvl="2" marL="13716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3pPr>
            <a:lvl4pPr algn="ctr" indent="-228600" lvl="3" marL="18288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4pPr>
            <a:lvl5pPr algn="ctr" indent="-228600" lvl="4" marL="2286000" marR="0" rtl="0">
              <a:lnSpc>
                <a:spcPct val="90000"/>
              </a:lnSpc>
              <a:spcBef>
                <a:spcPts val="375"/>
              </a:spcBef>
              <a:spcAft>
                <a:spcPts val="0"/>
              </a:spcAft>
              <a:buClr>
                <a:schemeClr val="dk1"/>
              </a:buClr>
              <a:buSzPts val="1500"/>
              <a:buFont typeface="Arial" panose="020B0604020202020204"/>
              <a:buNone/>
              <a:defRPr b="0" cap="none" sz="1500" i="0" strike="noStrike" u="none">
                <a:solidFill>
                  <a:srgbClr val="000000"/>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322" name="Shape 1682"/>
        <p:cNvGrpSpPr/>
        <p:nvPr/>
      </p:nvGrpSpPr>
      <p:grpSpPr>
        <a:xfrm>
          <a:off x="0" y="0"/>
          <a:ext cx="0" cy="0"/>
          <a:chOff x="0" y="0"/>
          <a:chExt cx="0" cy="0"/>
        </a:xfrm>
      </p:grpSpPr>
      <p:sp>
        <p:nvSpPr>
          <p:cNvPr id="1049235" name="Google Shape;1683;p312"/>
          <p:cNvSpPr/>
          <p:nvPr/>
        </p:nvSpPr>
        <p:spPr>
          <a:xfrm>
            <a:off x="0" y="0"/>
            <a:ext cx="9144000" cy="5143500"/>
          </a:xfrm>
          <a:prstGeom prst="rect"/>
          <a:solidFill>
            <a:srgbClr val="F2F2F2"/>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Clr>
                <a:srgbClr val="000000"/>
              </a:buClr>
              <a:buSzPts val="1800"/>
              <a:buFont typeface="Arial" panose="020B0604020202020204"/>
              <a:buNone/>
            </a:pPr>
            <a:endParaRPr b="0" cap="none" sz="1800" i="0" strike="noStrike" u="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097242" name="Google Shape;1684;p312" descr="Shape  Description automatically generated with low confidence"/>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pic>
        <p:nvPicPr>
          <p:cNvPr id="2097243" name="Google Shape;1685;p312" descr="A picture containing text, vector graphics, toy, doll  Description automatically generated"/>
          <p:cNvPicPr preferRelativeResize="0">
            <a:picLocks/>
          </p:cNvPicPr>
          <p:nvPr/>
        </p:nvPicPr>
        <p:blipFill rotWithShape="1">
          <a:blip xmlns:r="http://schemas.openxmlformats.org/officeDocument/2006/relationships" r:embed="rId2"/>
          <a:srcRect/>
          <a:stretch>
            <a:fillRect/>
          </a:stretch>
        </p:blipFill>
        <p:spPr>
          <a:xfrm>
            <a:off x="1145672" y="987084"/>
            <a:ext cx="2215127" cy="3457594"/>
          </a:xfrm>
          <a:prstGeom prst="rect"/>
          <a:noFill/>
          <a:ln>
            <a:noFill/>
          </a:ln>
        </p:spPr>
      </p:pic>
      <p:sp>
        <p:nvSpPr>
          <p:cNvPr id="1049236" name="Google Shape;1686;p312"/>
          <p:cNvSpPr txBox="1">
            <a:spLocks noGrp="1"/>
          </p:cNvSpPr>
          <p:nvPr>
            <p:ph type="body" idx="1"/>
          </p:nvPr>
        </p:nvSpPr>
        <p:spPr>
          <a:xfrm>
            <a:off x="4164295" y="1656080"/>
            <a:ext cx="3865563" cy="1831340"/>
          </a:xfrm>
          <a:prstGeom prst="rect"/>
          <a:noFill/>
          <a:ln>
            <a:noFill/>
          </a:ln>
        </p:spPr>
        <p:txBody>
          <a:bodyPr anchor="ctr" anchorCtr="0" bIns="45700" lIns="91425" rIns="91425" spcFirstLastPara="1" tIns="45700" wrap="square">
            <a:noAutofit/>
          </a:bodyPr>
          <a:lstStyle>
            <a:lvl1pPr algn="ctr" indent="-228600" lvl="0" marL="457200" marR="0" rtl="0">
              <a:lnSpc>
                <a:spcPct val="100000"/>
              </a:lnSpc>
              <a:spcBef>
                <a:spcPts val="0"/>
              </a:spcBef>
              <a:spcAft>
                <a:spcPts val="0"/>
              </a:spcAft>
              <a:buClr>
                <a:srgbClr val="22366A"/>
              </a:buClr>
              <a:buSzPts val="2800"/>
              <a:buFont typeface="Arial" panose="020B0604020202020204"/>
              <a:buNone/>
              <a:defRPr b="1" cap="none" sz="2400" i="1" strike="noStrike" u="none">
                <a:solidFill>
                  <a:srgbClr val="22366A"/>
                </a:solidFill>
                <a:latin typeface="Public Sans"/>
                <a:ea typeface="Public Sans"/>
                <a:cs typeface="Public Sans"/>
                <a:sym typeface="Public Sans"/>
              </a:defRPr>
            </a:lvl1pPr>
            <a:lvl2pPr algn="l" indent="-406400" lvl="1" marL="9144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2pPr>
            <a:lvl3pPr algn="l" indent="-406400" lvl="2" marL="13716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3pPr>
            <a:lvl4pPr algn="l" indent="-406400" lvl="3" marL="18288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4pPr>
            <a:lvl5pPr algn="l" indent="-406400" lvl="4" marL="2286000" marR="0" rtl="0">
              <a:lnSpc>
                <a:spcPct val="90000"/>
              </a:lnSpc>
              <a:spcBef>
                <a:spcPts val="375"/>
              </a:spcBef>
              <a:spcAft>
                <a:spcPts val="0"/>
              </a:spcAft>
              <a:buClr>
                <a:srgbClr val="22366A"/>
              </a:buClr>
              <a:buSzPts val="2800"/>
              <a:buFont typeface="Arial" panose="020B0604020202020204"/>
              <a:buChar char="•"/>
              <a:defRPr b="1" cap="none" sz="2800" i="0" strike="noStrike" u="none">
                <a:solidFill>
                  <a:srgbClr val="22366A"/>
                </a:solidFill>
                <a:latin typeface="Public Sans"/>
                <a:ea typeface="Public Sans"/>
                <a:cs typeface="Public Sans"/>
                <a:sym typeface="Public Sans"/>
              </a:defRPr>
            </a:lvl5pPr>
            <a:lvl6pPr algn="l" indent="-342900" lvl="5" marL="27432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indent="-342900" lvl="6" marL="32004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indent="-342900" lvl="7" marL="36576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indent="-342900" lvl="8" marL="4114800" marR="0" rtl="0">
              <a:lnSpc>
                <a:spcPct val="90000"/>
              </a:lnSpc>
              <a:spcBef>
                <a:spcPts val="375"/>
              </a:spcBef>
              <a:spcAft>
                <a:spcPts val="0"/>
              </a:spcAft>
              <a:buClr>
                <a:schemeClr val="dk1"/>
              </a:buClr>
              <a:buSzPts val="1800"/>
              <a:buFont typeface="Arial" panose="020B0604020202020204"/>
              <a:buChar char="•"/>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12" name="Shape 5"/>
        <p:cNvGrpSpPr/>
        <p:nvPr/>
      </p:nvGrpSpPr>
      <p:grpSpPr>
        <a:xfrm>
          <a:off x="0" y="0"/>
          <a:ext cx="0" cy="0"/>
          <a:chOff x="0" y="0"/>
          <a:chExt cx="0" cy="0"/>
        </a:xfrm>
      </p:grpSpPr>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1pPr>
      <a:lvl2pPr algn="l" lvl="1"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2pPr>
      <a:lvl3pPr algn="l" lvl="2"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3pPr>
      <a:lvl4pPr algn="l" lvl="3"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4pPr>
      <a:lvl5pPr algn="l" lvl="4"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5pPr>
      <a:lvl6pPr algn="l" lvl="5"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6pPr>
      <a:lvl7pPr algn="l" lvl="6"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7pPr>
      <a:lvl8pPr algn="l" lvl="7"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8pPr>
      <a:lvl9pPr algn="l" lvl="8" marR="0" rtl="0">
        <a:lnSpc>
          <a:spcPct val="100000"/>
        </a:lnSpc>
        <a:spcBef>
          <a:spcPts val="0"/>
        </a:spcBef>
        <a:spcAft>
          <a:spcPts val="0"/>
        </a:spcAft>
        <a:buClr>
          <a:srgbClr val="000000"/>
        </a:buClr>
        <a:buFont typeface="Arial" panose="020B0604020202020204"/>
        <a:defRPr b="0" cap="none" sz="1400" i="0" strike="noStrike" u="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5.xml"/><Relationship Id="rId3"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2" name="Shape 1831"/>
        <p:cNvGrpSpPr/>
        <p:nvPr/>
      </p:nvGrpSpPr>
      <p:grpSpPr>
        <a:xfrm>
          <a:off x="0" y="0"/>
          <a:ext cx="0" cy="0"/>
          <a:chOff x="0" y="0"/>
          <a:chExt cx="0" cy="0"/>
        </a:xfrm>
      </p:grpSpPr>
      <p:sp>
        <p:nvSpPr>
          <p:cNvPr id="1048577" name="Google Shape;1832;p209"/>
          <p:cNvSpPr txBox="1">
            <a:spLocks noGrp="1"/>
          </p:cNvSpPr>
          <p:nvPr>
            <p:ph type="body" idx="1"/>
          </p:nvPr>
        </p:nvSpPr>
        <p:spPr>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dirty="0" lang="en-US"/>
              <a:t>“FOOD-DELIVERY”</a:t>
            </a:r>
            <a:endParaRPr dirty="0"/>
          </a:p>
        </p:txBody>
      </p:sp>
      <p:sp>
        <p:nvSpPr>
          <p:cNvPr id="1048578" name="Google Shape;1833;p209"/>
          <p:cNvSpPr txBox="1">
            <a:spLocks noGrp="1"/>
          </p:cNvSpPr>
          <p:nvPr>
            <p:ph type="body" idx="4294967295"/>
          </p:nvPr>
        </p:nvSpPr>
        <p:spPr>
          <a:xfrm>
            <a:off x="0" y="3361690"/>
            <a:ext cx="3689985" cy="440690"/>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None/>
            </a:pPr>
            <a:r>
              <a:rPr lang="en-US"/>
              <a:t>Task - 1</a:t>
            </a:r>
          </a:p>
        </p:txBody>
      </p:sp>
      <p:sp>
        <p:nvSpPr>
          <p:cNvPr id="1048579" name="Title 1"/>
          <p:cNvSpPr>
            <a:spLocks noGrp="1"/>
          </p:cNvSpPr>
          <p:nvPr>
            <p:ph type="title"/>
          </p:nvPr>
        </p:nvSpPr>
        <p:spPr>
          <a:xfrm>
            <a:off x="838200" y="365125"/>
            <a:ext cx="10515600" cy="1325563"/>
          </a:xfrm>
          <a:prstGeom prst="rect"/>
        </p:spPr>
        <p:txBody>
          <a:bodyPr anchor="ctr" bIns="45720" lIns="91440" rIns="91440" rtlCol="0" tIns="45720" vert="horz">
            <a:normAutofit/>
          </a:bodyPr>
          <a:p>
            <a:endParaRPr altLang="en-US" 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628" name="Title 3"/>
          <p:cNvSpPr>
            <a:spLocks noGrp="1"/>
          </p:cNvSpPr>
          <p:nvPr>
            <p:ph type="title"/>
          </p:nvPr>
        </p:nvSpPr>
        <p:spPr/>
        <p:txBody>
          <a:bodyPr>
            <a:normAutofit/>
          </a:bodyPr>
          <a:p>
            <a:r>
              <a:rPr lang="en-US"/>
              <a:t>CLASS DIAGRAM</a:t>
            </a:r>
          </a:p>
        </p:txBody>
      </p:sp>
      <p:pic>
        <p:nvPicPr>
          <p:cNvPr id="2097161" name="Picture 12"/>
          <p:cNvPicPr>
            <a:picLocks noChangeAspect="1" noGrp="1"/>
          </p:cNvPicPr>
          <p:nvPr>
            <p:ph type="pic" idx="2"/>
          </p:nvPr>
        </p:nvPicPr>
        <p:blipFill rotWithShape="1">
          <a:blip xmlns:r="http://schemas.openxmlformats.org/officeDocument/2006/relationships" r:embed="rId1"/>
          <a:srcRect l="831" r="831"/>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629" name="Title 3"/>
          <p:cNvSpPr>
            <a:spLocks noGrp="1"/>
          </p:cNvSpPr>
          <p:nvPr>
            <p:ph type="title"/>
          </p:nvPr>
        </p:nvSpPr>
        <p:spPr/>
        <p:txBody>
          <a:bodyPr>
            <a:normAutofit/>
          </a:bodyPr>
          <a:p>
            <a:r>
              <a:rPr lang="en-US"/>
              <a:t>ENTITY RELATIONSHIP DIAGRAM</a:t>
            </a:r>
          </a:p>
        </p:txBody>
      </p:sp>
      <p:pic>
        <p:nvPicPr>
          <p:cNvPr id="2097162" name="Picture 9"/>
          <p:cNvPicPr>
            <a:picLocks noChangeAspect="1" noGrp="1"/>
          </p:cNvPicPr>
          <p:nvPr>
            <p:ph type="pic" idx="2"/>
          </p:nvPr>
        </p:nvPicPr>
        <p:blipFill rotWithShape="1">
          <a:blip xmlns:r="http://schemas.openxmlformats.org/officeDocument/2006/relationships" r:embed="rId1"/>
          <a:srcRect l="3499" r="3499"/>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634" name="Text Placeholder 2"/>
          <p:cNvSpPr>
            <a:spLocks noGrp="1"/>
          </p:cNvSpPr>
          <p:nvPr>
            <p:ph type="body" idx="1"/>
          </p:nvPr>
        </p:nvSpPr>
        <p:spPr/>
        <p:txBody>
          <a:bodyPr/>
          <a:p>
            <a:r>
              <a:rPr lang="en-US"/>
              <a:t>GITHUB LINK</a:t>
            </a:r>
          </a:p>
        </p:txBody>
      </p:sp>
      <p:sp>
        <p:nvSpPr>
          <p:cNvPr id="1048635" name="Text Placeholder 3"/>
          <p:cNvSpPr>
            <a:spLocks noGrp="1"/>
          </p:cNvSpPr>
          <p:nvPr>
            <p:ph type="body" idx="2"/>
          </p:nvPr>
        </p:nvSpPr>
        <p:spPr/>
        <p:txBody>
          <a:bodyPr>
            <a:normAutofit fontScale="78571" lnSpcReduction="20000"/>
          </a:bodyPr>
          <a:p>
            <a:r>
              <a:rPr dirty="0" lang="en-US"/>
              <a:t>https://github.com/brindhasundaraganesh2002/GROUP_A53_10</a:t>
            </a:r>
            <a:endParaRPr dirty="0"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4" name="Shape 1884"/>
        <p:cNvGrpSpPr/>
        <p:nvPr/>
      </p:nvGrpSpPr>
      <p:grpSpPr>
        <a:xfrm>
          <a:off x="0" y="0"/>
          <a:ext cx="0" cy="0"/>
          <a:chOff x="0" y="0"/>
          <a:chExt cx="0" cy="0"/>
        </a:xfrm>
      </p:grpSpPr>
      <p:pic>
        <p:nvPicPr>
          <p:cNvPr id="2097168" name="Google Shape;1885;p213"/>
          <p:cNvPicPr preferRelativeResize="0">
            <a:picLocks/>
          </p:cNvPicPr>
          <p:nvPr/>
        </p:nvPicPr>
        <p:blipFill rotWithShape="1">
          <a:blip xmlns:r="http://schemas.openxmlformats.org/officeDocument/2006/relationships" r:embed="rId1"/>
          <a:srcRect/>
          <a:stretch>
            <a:fillRect/>
          </a:stretch>
        </p:blipFill>
        <p:spPr>
          <a:xfrm>
            <a:off x="0" y="0"/>
            <a:ext cx="9144000" cy="51435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9" name="Shape 1838"/>
        <p:cNvGrpSpPr/>
        <p:nvPr/>
      </p:nvGrpSpPr>
      <p:grpSpPr>
        <a:xfrm>
          <a:off x="0" y="0"/>
          <a:ext cx="0" cy="0"/>
          <a:chOff x="0" y="0"/>
          <a:chExt cx="0" cy="0"/>
        </a:xfrm>
      </p:grpSpPr>
      <p:sp>
        <p:nvSpPr>
          <p:cNvPr id="1048586" name="Google Shape;1839;p210"/>
          <p:cNvSpPr txBox="1">
            <a:spLocks noGrp="1"/>
          </p:cNvSpPr>
          <p:nvPr>
            <p:ph type="title"/>
          </p:nvPr>
        </p:nvSpPr>
        <p:spPr>
          <a:xfrm>
            <a:off x="144711" y="810810"/>
            <a:ext cx="3421450" cy="344091"/>
          </a:xfrm>
          <a:prstGeom prst="rect"/>
          <a:noFill/>
          <a:ln>
            <a:noFill/>
          </a:ln>
        </p:spPr>
        <p:txBody>
          <a:bodyPr anchor="ctr" anchorCtr="0" bIns="45700" lIns="90000" rIns="91425" spcFirstLastPara="1" tIns="45700" wrap="square">
            <a:noAutofit/>
          </a:bodyPr>
          <a:p>
            <a:pPr algn="l" indent="0" lvl="0" marL="0" rtl="0">
              <a:lnSpc>
                <a:spcPct val="100000"/>
              </a:lnSpc>
              <a:spcBef>
                <a:spcPts val="0"/>
              </a:spcBef>
              <a:spcAft>
                <a:spcPts val="0"/>
              </a:spcAft>
              <a:buClr>
                <a:schemeClr val="lt1"/>
              </a:buClr>
              <a:buSzPts val="1700"/>
              <a:buFont typeface="Public Sans"/>
              <a:buNone/>
            </a:pPr>
            <a:r>
              <a:rPr dirty="0" sz="1830" lang="en-US">
                <a:solidFill>
                  <a:schemeClr val="lt2"/>
                </a:solidFill>
                <a:latin typeface="EB Garamond" panose="00000500000000000000"/>
                <a:ea typeface="EB Garamond" panose="00000500000000000000"/>
                <a:cs typeface="EB Garamond" panose="00000500000000000000"/>
                <a:sym typeface="EB Garamond" panose="00000500000000000000"/>
              </a:rPr>
              <a:t>FOOD DELIVERY</a:t>
            </a:r>
            <a:endParaRPr dirty="0" sz="183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587" name="Google Shape;1840;p210"/>
          <p:cNvSpPr txBox="1">
            <a:spLocks noGrp="1"/>
          </p:cNvSpPr>
          <p:nvPr>
            <p:ph type="body" idx="1"/>
          </p:nvPr>
        </p:nvSpPr>
        <p:spPr>
          <a:xfrm>
            <a:off x="144710" y="1295658"/>
            <a:ext cx="4548587" cy="3036421"/>
          </a:xfrm>
          <a:prstGeom prst="rect"/>
          <a:noFill/>
          <a:ln>
            <a:noFill/>
          </a:ln>
        </p:spPr>
        <p:txBody>
          <a:bodyPr anchor="t" anchorCtr="0" bIns="45700" lIns="91425" rIns="91425" spcFirstLastPara="1" tIns="45700" wrap="square">
            <a:noAutofit/>
          </a:bodyPr>
          <a:p>
            <a:pPr algn="l" indent="-292100" lvl="0" marL="285750" rtl="0">
              <a:lnSpc>
                <a:spcPct val="100000"/>
              </a:lnSpc>
              <a:spcBef>
                <a:spcPts val="0"/>
              </a:spcBef>
              <a:spcAft>
                <a:spcPts val="0"/>
              </a:spcAft>
              <a:buClr>
                <a:schemeClr val="lt1"/>
              </a:buClr>
              <a:buSzPts val="1400"/>
              <a:buFont typeface="EB Garamond Medium" panose="00000600000000000000"/>
              <a:buChar char="▪"/>
            </a:pPr>
            <a:r>
              <a:rPr dirty="0" lang="en-US">
                <a:latin typeface="EB Garamond Medium" panose="00000600000000000000"/>
                <a:ea typeface="EB Garamond Medium" panose="00000600000000000000"/>
                <a:cs typeface="EB Garamond Medium" panose="00000600000000000000"/>
                <a:sym typeface="EB Garamond Medium" panose="00000600000000000000"/>
              </a:rPr>
              <a:t>Your Project Introduction</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2097155" name="Google Shape;1841;p210"/>
          <p:cNvPicPr preferRelativeResize="0">
            <a:picLocks/>
          </p:cNvPicPr>
          <p:nvPr/>
        </p:nvPicPr>
        <p:blipFill rotWithShape="1">
          <a:blip xmlns:r="http://schemas.openxmlformats.org/officeDocument/2006/relationships" r:embed="rId1"/>
          <a:srcRect/>
          <a:stretch>
            <a:fillRect/>
          </a:stretch>
        </p:blipFill>
        <p:spPr>
          <a:xfrm>
            <a:off x="4243861" y="125876"/>
            <a:ext cx="9144000" cy="5143500"/>
          </a:xfrm>
          <a:prstGeom prst="rect"/>
          <a:noFill/>
          <a:ln>
            <a:noFill/>
          </a:ln>
        </p:spPr>
      </p:pic>
      <p:graphicFrame>
        <p:nvGraphicFramePr>
          <p:cNvPr id="4194304" name="Google Shape;1842;p210"/>
          <p:cNvGraphicFramePr>
            <a:graphicFrameLocks/>
          </p:cNvGraphicFramePr>
          <p:nvPr/>
        </p:nvGraphicFramePr>
        <p:xfrm>
          <a:off x="85407" y="1741459"/>
          <a:ext cx="4548586" cy="2377260"/>
        </p:xfrm>
        <a:graphic>
          <a:graphicData uri="http://schemas.openxmlformats.org/drawingml/2006/table">
            <a:tbl>
              <a:tblPr>
                <a:noFill/>
                <a:tableStyleId>{11988E83-D4C4-4DDE-B1E8-2A12097C507F}</a:tableStyleId>
              </a:tblPr>
              <a:tblGrid>
                <a:gridCol w="1848759"/>
                <a:gridCol w="1834304"/>
                <a:gridCol w="865523"/>
              </a:tblGrid>
              <a:tr h="330787">
                <a:tc>
                  <a:txBody>
                    <a:bodyPr/>
                    <a:p>
                      <a:pPr algn="ctr" indent="0" lvl="0" marL="0" rtl="0">
                        <a:spcBef>
                          <a:spcPts val="0"/>
                        </a:spcBef>
                        <a:spcAft>
                          <a:spcPts val="0"/>
                        </a:spcAft>
                        <a:buNone/>
                      </a:pPr>
                      <a:r>
                        <a:rPr b="1" dirty="0" lang="en-US">
                          <a:solidFill>
                            <a:schemeClr val="lt2"/>
                          </a:solidFill>
                        </a:rPr>
                        <a:t>LMS Username</a:t>
                      </a:r>
                      <a:endParaRPr b="1" dirty="0">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Name </a:t>
                      </a:r>
                      <a:endParaRPr b="1">
                        <a:solidFill>
                          <a:schemeClr val="lt2"/>
                        </a:solidFill>
                      </a:endParaRPr>
                    </a:p>
                  </a:txBody>
                  <a:tcPr marL="91425" marR="91425" marT="91425" marB="91425"/>
                </a:tc>
                <a:tc>
                  <a:txBody>
                    <a:bodyPr/>
                    <a:p>
                      <a:pPr algn="ctr" indent="0" lvl="0" marL="0" rtl="0">
                        <a:spcBef>
                          <a:spcPts val="0"/>
                        </a:spcBef>
                        <a:spcAft>
                          <a:spcPts val="0"/>
                        </a:spcAft>
                        <a:buNone/>
                      </a:pPr>
                      <a:r>
                        <a:rPr b="1" lang="en-US">
                          <a:solidFill>
                            <a:schemeClr val="lt2"/>
                          </a:solidFill>
                        </a:rPr>
                        <a:t>Batch </a:t>
                      </a:r>
                      <a:endParaRPr b="1">
                        <a:solidFill>
                          <a:schemeClr val="lt2"/>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2113a53225</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DEETYA D S</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2113a53243</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KRITHIKA K</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2113a53220</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BRINDHA S</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r>
                        <a:rPr dirty="0" lang="en-IN">
                          <a:solidFill>
                            <a:schemeClr val="bg1"/>
                          </a:solidFill>
                        </a:rPr>
                        <a:t>2113a53232</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GAYATHRI N R</a:t>
                      </a:r>
                      <a:endParaRPr dirty="0">
                        <a:solidFill>
                          <a:schemeClr val="bg1"/>
                        </a:solidFill>
                      </a:endParaRPr>
                    </a:p>
                  </a:txBody>
                  <a:tcPr marL="91425" marR="91425" marT="91425" marB="91425"/>
                </a:tc>
                <a:tc>
                  <a:txBody>
                    <a:bodyPr/>
                    <a:p>
                      <a:pPr algn="l" indent="0" lvl="0" marL="0" rtl="0">
                        <a:spcBef>
                          <a:spcPts val="0"/>
                        </a:spcBef>
                        <a:spcAft>
                          <a:spcPts val="0"/>
                        </a:spcAft>
                        <a:buNone/>
                      </a:pPr>
                      <a:r>
                        <a:rPr dirty="0" lang="en-IN">
                          <a:solidFill>
                            <a:schemeClr val="bg1"/>
                          </a:solidFill>
                        </a:rPr>
                        <a:t>A53</a:t>
                      </a:r>
                      <a:endParaRPr dirty="0">
                        <a:solidFill>
                          <a:schemeClr val="bg1"/>
                        </a:solidFill>
                      </a:endParaRPr>
                    </a:p>
                  </a:txBody>
                  <a:tcPr marL="91425" marR="91425" marT="91425" marB="91425"/>
                </a:tc>
              </a:tr>
              <a:tr h="330787">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c>
                  <a:txBody>
                    <a:bodyPr/>
                    <a:p>
                      <a:pPr algn="l" indent="0" lvl="0" marL="0" rtl="0">
                        <a:spcBef>
                          <a:spcPts val="0"/>
                        </a:spcBef>
                        <a:spcAft>
                          <a:spcPts val="0"/>
                        </a:spcAft>
                        <a:buNone/>
                      </a:pPr>
                      <a:endParaRPr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6" name="Shape 1846"/>
        <p:cNvGrpSpPr/>
        <p:nvPr/>
      </p:nvGrpSpPr>
      <p:grpSpPr>
        <a:xfrm>
          <a:off x="0" y="0"/>
          <a:ext cx="0" cy="0"/>
          <a:chOff x="0" y="0"/>
          <a:chExt cx="0" cy="0"/>
        </a:xfrm>
      </p:grpSpPr>
      <p:sp>
        <p:nvSpPr>
          <p:cNvPr id="1048592" name="Google Shape;1847;p211"/>
          <p:cNvSpPr txBox="1">
            <a:spLocks noGrp="1"/>
          </p:cNvSpPr>
          <p:nvPr>
            <p:ph type="body" idx="1"/>
          </p:nvPr>
        </p:nvSpPr>
        <p:spPr>
          <a:xfrm>
            <a:off x="481875" y="590133"/>
            <a:ext cx="6891900" cy="1367100"/>
          </a:xfrm>
          <a:prstGeom prst="rect"/>
          <a:noFill/>
          <a:ln>
            <a:noFill/>
          </a:ln>
        </p:spPr>
        <p:txBody>
          <a:bodyPr anchor="t" anchorCtr="0" bIns="45700" lIns="91425" rIns="91425" spcFirstLastPara="1" tIns="45700" wrap="square">
            <a:noAutofit/>
          </a:bodyPr>
          <a:p>
            <a:pPr algn="l" indent="0" lvl="0" marL="0" rtl="0">
              <a:lnSpc>
                <a:spcPct val="108000"/>
              </a:lnSpc>
              <a:spcBef>
                <a:spcPts val="0"/>
              </a:spcBef>
              <a:spcAft>
                <a:spcPts val="0"/>
              </a:spcAft>
              <a:buNone/>
            </a:pPr>
            <a:r>
              <a:rPr b="1" dirty="0" sz="1600" lang="en-US">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a:t>
            </a:r>
            <a:r>
              <a:rPr b="1" dirty="0" sz="1600" lang="en-US" err="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Github</a:t>
            </a:r>
            <a:endParaRPr b="1" dirty="0" sz="1600">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“FOOD DELIVERY”</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a:t>
            </a:r>
            <a:r>
              <a:rPr dirty="0" lang="en-US" err="1">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Github</a:t>
            </a: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 account</a:t>
            </a:r>
            <a:endParaRPr dirty="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dirty="0"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dirty="0">
              <a:latin typeface="Public Sans"/>
              <a:ea typeface="Public Sans"/>
              <a:cs typeface="Public Sans"/>
              <a:sym typeface="Public Sans"/>
            </a:endParaRPr>
          </a:p>
        </p:txBody>
      </p:sp>
      <p:sp>
        <p:nvSpPr>
          <p:cNvPr id="1048593" name="Google Shape;1848;p211"/>
          <p:cNvSpPr txBox="1">
            <a:spLocks noGrp="1"/>
          </p:cNvSpPr>
          <p:nvPr>
            <p:ph type="body" idx="2"/>
          </p:nvPr>
        </p:nvSpPr>
        <p:spPr>
          <a:xfrm>
            <a:off x="489450" y="3352029"/>
            <a:ext cx="7048500" cy="1144800"/>
          </a:xfrm>
          <a:prstGeom prst="rect"/>
          <a:noFill/>
          <a:ln>
            <a:noFill/>
          </a:ln>
        </p:spPr>
        <p:txBody>
          <a:bodyPr anchor="t" anchorCtr="0" bIns="45700" lIns="91425" rIns="91425" spcFirstLastPara="1" tIns="45700" wrap="square">
            <a:noAutofit/>
          </a:bodyPr>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algn="l" indent="-317500" lvl="0" marL="457200" rtl="0">
              <a:lnSpc>
                <a:spcPct val="108000"/>
              </a:lnSpc>
              <a:spcBef>
                <a:spcPts val="0"/>
              </a:spcBef>
              <a:spcAft>
                <a:spcPts val="0"/>
              </a:spcAft>
              <a:buClr>
                <a:schemeClr val="dk1"/>
              </a:buClr>
              <a:buSzPts val="1400"/>
              <a:buFont typeface="EB Garamond Medium" panose="00000600000000000000"/>
              <a:buChar char="▪"/>
            </a:pPr>
            <a:r>
              <a:rPr lang="en-US">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4" name="Google Shape;1849;p211"/>
          <p:cNvSpPr txBox="1"/>
          <p:nvPr/>
        </p:nvSpPr>
        <p:spPr>
          <a:xfrm>
            <a:off x="489475" y="2109255"/>
            <a:ext cx="4593600" cy="318600"/>
          </a:xfrm>
          <a:prstGeom prst="rect"/>
          <a:noFill/>
          <a:ln>
            <a:noFill/>
          </a:ln>
        </p:spPr>
        <p:txBody>
          <a:bodyPr anchor="t" anchorCtr="0" bIns="45700" lIns="91425" rIns="91425" spcFirstLastPara="1" tIns="45700" wrap="square">
            <a:noAutofit/>
          </a:bodyPr>
          <a:p>
            <a:pPr algn="l" indent="-317500" lvl="0" marL="457200" marR="0" rtl="0">
              <a:lnSpc>
                <a:spcPct val="100000"/>
              </a:lnSpc>
              <a:spcBef>
                <a:spcPts val="0"/>
              </a:spcBef>
              <a:spcAft>
                <a:spcPts val="0"/>
              </a:spcAft>
              <a:buClr>
                <a:schemeClr val="dk1"/>
              </a:buClr>
              <a:buSzPts val="1400"/>
              <a:buFont typeface="EB Garamond Medium" panose="00000600000000000000"/>
              <a:buChar char="●"/>
            </a:pPr>
            <a:r>
              <a:rPr cap="none" i="0" lang="en-US" strike="noStrike" u="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048595" name="Google Shape;1850;p211"/>
          <p:cNvSpPr txBox="1"/>
          <p:nvPr/>
        </p:nvSpPr>
        <p:spPr>
          <a:xfrm>
            <a:off x="445780" y="2977068"/>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400" i="0" lang="en-US" strike="noStrike" u="none">
                <a:solidFill>
                  <a:schemeClr val="lt2"/>
                </a:solidFill>
                <a:latin typeface="Public Sans"/>
                <a:ea typeface="Public Sans"/>
                <a:cs typeface="Public Sans"/>
                <a:sym typeface="Public Sans"/>
              </a:rPr>
              <a:t>Learning </a:t>
            </a:r>
            <a:r>
              <a:rPr b="1" lang="en-US">
                <a:solidFill>
                  <a:schemeClr val="lt2"/>
                </a:solidFill>
                <a:latin typeface="Public Sans"/>
                <a:ea typeface="Public Sans"/>
                <a:cs typeface="Public Sans"/>
                <a:sym typeface="Public Sans"/>
              </a:rPr>
              <a:t>O</a:t>
            </a:r>
            <a:r>
              <a:rPr b="1" cap="none" sz="1400" i="0" lang="en-US" strike="noStrike" u="none">
                <a:solidFill>
                  <a:schemeClr val="lt2"/>
                </a:solidFill>
                <a:latin typeface="Public Sans"/>
                <a:ea typeface="Public Sans"/>
                <a:cs typeface="Public Sans"/>
                <a:sym typeface="Public Sans"/>
              </a:rPr>
              <a:t>utcome</a:t>
            </a:r>
          </a:p>
        </p:txBody>
      </p:sp>
      <p:sp>
        <p:nvSpPr>
          <p:cNvPr id="1048596" name="Google Shape;1851;p211"/>
          <p:cNvSpPr txBox="1"/>
          <p:nvPr/>
        </p:nvSpPr>
        <p:spPr>
          <a:xfrm>
            <a:off x="445779" y="237121"/>
            <a:ext cx="2629745" cy="318677"/>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800" i="0" lang="en-US" strike="noStrike" u="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597" name="Google Shape;1852;p211"/>
          <p:cNvSpPr txBox="1"/>
          <p:nvPr/>
        </p:nvSpPr>
        <p:spPr>
          <a:xfrm>
            <a:off x="489463" y="1821095"/>
            <a:ext cx="45936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cap="none" sz="1600" i="0" lang="en-US" strike="noStrike" u="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b="1" cap="none" sz="1600" i="0" strike="noStrike" u="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04" name="Title 3"/>
          <p:cNvSpPr>
            <a:spLocks noGrp="1"/>
          </p:cNvSpPr>
          <p:nvPr>
            <p:ph type="title"/>
          </p:nvPr>
        </p:nvSpPr>
        <p:spPr/>
        <p:txBody>
          <a:bodyPr>
            <a:normAutofit/>
          </a:bodyPr>
          <a:p>
            <a:r>
              <a:rPr dirty="0" lang="en-IN"/>
              <a:t>SRS for “FOOD DELIVERY"</a:t>
            </a:r>
          </a:p>
        </p:txBody>
      </p:sp>
      <p:sp>
        <p:nvSpPr>
          <p:cNvPr id="1048605" name="Text Placeholder 4"/>
          <p:cNvSpPr>
            <a:spLocks noGrp="1"/>
          </p:cNvSpPr>
          <p:nvPr>
            <p:ph type="body" idx="1"/>
          </p:nvPr>
        </p:nvSpPr>
        <p:spPr/>
        <p:txBody>
          <a:bodyPr/>
          <a:p>
            <a:r>
              <a:rPr dirty="0" lang="en-IN"/>
              <a:t>Functional Requirements </a:t>
            </a:r>
          </a:p>
        </p:txBody>
      </p:sp>
      <p:sp>
        <p:nvSpPr>
          <p:cNvPr id="1048606" name="Text Placeholder 5"/>
          <p:cNvSpPr>
            <a:spLocks noGrp="1"/>
          </p:cNvSpPr>
          <p:nvPr>
            <p:ph type="body" idx="2"/>
          </p:nvPr>
        </p:nvSpPr>
        <p:spPr>
          <a:xfrm>
            <a:off x="135731" y="1194361"/>
            <a:ext cx="5930531" cy="3489151"/>
          </a:xfrm>
        </p:spPr>
        <p:txBody>
          <a:bodyPr>
            <a:normAutofit/>
          </a:bodyPr>
          <a:p>
            <a:r>
              <a:rPr dirty="0" lang="en-IN"/>
              <a:t>Push notifications.</a:t>
            </a:r>
          </a:p>
          <a:p>
            <a:r>
              <a:rPr dirty="0" lang="en-IN"/>
              <a:t>Discount/Rewards/Cashbacks.</a:t>
            </a:r>
          </a:p>
          <a:p>
            <a:r>
              <a:rPr dirty="0" lang="en-IN"/>
              <a:t>Real time GPS tracking.</a:t>
            </a:r>
          </a:p>
          <a:p>
            <a:r>
              <a:rPr dirty="0" lang="en-IN"/>
              <a:t>Easy payment options.</a:t>
            </a:r>
          </a:p>
          <a:p>
            <a:r>
              <a:rPr dirty="0" lang="en-IN"/>
              <a:t>Reviews &amp; Ratings.</a:t>
            </a:r>
          </a:p>
          <a:p>
            <a:r>
              <a:rPr dirty="0" lang="en-IN"/>
              <a:t>Easy order placements.</a:t>
            </a:r>
          </a:p>
          <a:p>
            <a:r>
              <a:rPr dirty="0" lang="en-IN"/>
              <a:t>Order scheduling and pickup.</a:t>
            </a:r>
          </a:p>
          <a:p>
            <a:r>
              <a:rPr dirty="0" lang="en-IN"/>
              <a:t>QR Codes.</a:t>
            </a:r>
          </a:p>
          <a:p>
            <a:r>
              <a:rPr dirty="0" lang="en-IN"/>
              <a:t>Geofencing.</a:t>
            </a:r>
          </a:p>
          <a:p>
            <a:r>
              <a:rPr dirty="0" lang="en-IN"/>
              <a:t>Search filters.</a:t>
            </a:r>
          </a:p>
          <a:p>
            <a:r>
              <a:rPr dirty="0" lang="en-IN"/>
              <a:t>Order history.</a:t>
            </a:r>
          </a:p>
          <a:p>
            <a:r>
              <a:rPr dirty="0" lang="en-IN"/>
              <a:t>In-app messages.</a:t>
            </a:r>
          </a:p>
          <a:p>
            <a:r>
              <a:rPr dirty="0" lang="en-IN" err="1"/>
              <a:t>Favorites</a:t>
            </a:r>
            <a:r>
              <a:rPr dirty="0" lang="en-IN"/>
              <a:t>.</a:t>
            </a:r>
          </a:p>
          <a:p>
            <a:r>
              <a:rPr dirty="0" lang="en-IN"/>
              <a:t>Contactless delivery.</a:t>
            </a:r>
          </a:p>
          <a:p>
            <a:r>
              <a:rPr dirty="0" lang="en-IN"/>
              <a:t>Voice recognition.</a:t>
            </a:r>
          </a:p>
          <a:p>
            <a:endParaRPr dirty="0"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07" name="Title 3"/>
          <p:cNvSpPr>
            <a:spLocks noGrp="1"/>
          </p:cNvSpPr>
          <p:nvPr>
            <p:ph type="title"/>
          </p:nvPr>
        </p:nvSpPr>
        <p:spPr/>
        <p:txBody>
          <a:bodyPr>
            <a:normAutofit/>
          </a:bodyPr>
          <a:p>
            <a:r>
              <a:rPr dirty="0" lang="en-IN"/>
              <a:t>SRS for “FOOD DELIVERY"</a:t>
            </a:r>
          </a:p>
        </p:txBody>
      </p:sp>
      <p:sp>
        <p:nvSpPr>
          <p:cNvPr id="1048608" name="Text Placeholder 4"/>
          <p:cNvSpPr>
            <a:spLocks noGrp="1"/>
          </p:cNvSpPr>
          <p:nvPr>
            <p:ph type="body" idx="1"/>
          </p:nvPr>
        </p:nvSpPr>
        <p:spPr/>
        <p:txBody>
          <a:bodyPr/>
          <a:p>
            <a:r>
              <a:rPr dirty="0" lang="en-IN"/>
              <a:t>Non Functional Requirements </a:t>
            </a:r>
          </a:p>
        </p:txBody>
      </p:sp>
      <p:sp>
        <p:nvSpPr>
          <p:cNvPr id="1048609" name="Text Placeholder 5"/>
          <p:cNvSpPr>
            <a:spLocks noGrp="1"/>
          </p:cNvSpPr>
          <p:nvPr>
            <p:ph type="body" idx="2"/>
          </p:nvPr>
        </p:nvSpPr>
        <p:spPr>
          <a:xfrm>
            <a:off x="135731" y="1194361"/>
            <a:ext cx="5930531" cy="3489151"/>
          </a:xfrm>
        </p:spPr>
        <p:txBody>
          <a:bodyPr/>
          <a:p>
            <a:r>
              <a:rPr dirty="0" lang="en-IN"/>
              <a:t>Loading speed.</a:t>
            </a:r>
          </a:p>
          <a:p>
            <a:r>
              <a:rPr dirty="0" lang="en-IN"/>
              <a:t>Time taken to deliver server response.</a:t>
            </a:r>
          </a:p>
          <a:p>
            <a:r>
              <a:rPr dirty="0" lang="en-IN"/>
              <a:t>User response time.</a:t>
            </a:r>
          </a:p>
          <a:p>
            <a:r>
              <a:rPr dirty="0" lang="en-IN"/>
              <a:t>Data consumption limits.</a:t>
            </a:r>
          </a:p>
          <a:p>
            <a:r>
              <a:rPr dirty="0" lang="en-IN"/>
              <a:t>Refresh food lists every 5 minutes.</a:t>
            </a:r>
          </a:p>
          <a:p>
            <a:r>
              <a:rPr dirty="0" lang="en-IN"/>
              <a:t>Order conformation must be done quick.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10" name="Title 3"/>
          <p:cNvSpPr>
            <a:spLocks noGrp="1"/>
          </p:cNvSpPr>
          <p:nvPr>
            <p:ph type="title"/>
          </p:nvPr>
        </p:nvSpPr>
        <p:spPr/>
        <p:txBody>
          <a:bodyPr>
            <a:normAutofit/>
          </a:bodyPr>
          <a:p>
            <a:r>
              <a:rPr dirty="0" lang="en-IN"/>
              <a:t>SRS for “FOOD DELIVERY"</a:t>
            </a:r>
          </a:p>
        </p:txBody>
      </p:sp>
      <p:sp>
        <p:nvSpPr>
          <p:cNvPr id="1048611" name="Text Placeholder 4"/>
          <p:cNvSpPr>
            <a:spLocks noGrp="1"/>
          </p:cNvSpPr>
          <p:nvPr>
            <p:ph type="body" idx="1"/>
          </p:nvPr>
        </p:nvSpPr>
        <p:spPr/>
        <p:txBody>
          <a:bodyPr/>
          <a:p>
            <a:r>
              <a:rPr dirty="0" lang="en-IN"/>
              <a:t>Software Requirements</a:t>
            </a:r>
          </a:p>
        </p:txBody>
      </p:sp>
      <p:sp>
        <p:nvSpPr>
          <p:cNvPr id="1048612" name="Text Placeholder 5"/>
          <p:cNvSpPr>
            <a:spLocks noGrp="1"/>
          </p:cNvSpPr>
          <p:nvPr>
            <p:ph type="body" idx="2"/>
          </p:nvPr>
        </p:nvSpPr>
        <p:spPr>
          <a:xfrm>
            <a:off x="135731" y="1194361"/>
            <a:ext cx="5930531" cy="3489151"/>
          </a:xfrm>
        </p:spPr>
        <p:txBody>
          <a:bodyPr/>
          <a:p>
            <a:r>
              <a:rPr dirty="0" lang="en-US"/>
              <a:t>The software shall be capable of supporting an arbitrary number of surface computers.  tablets and displays, that is, it shall provide no limit on how many devices are in the system. It shall  be capable of supporting an arbitrary number of active meals/orders, that is, no meals/orders shall be lost under any circumstances.</a:t>
            </a:r>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13" name="Title 3"/>
          <p:cNvSpPr>
            <a:spLocks noGrp="1"/>
          </p:cNvSpPr>
          <p:nvPr>
            <p:ph type="title"/>
          </p:nvPr>
        </p:nvSpPr>
        <p:spPr/>
        <p:txBody>
          <a:bodyPr>
            <a:normAutofit/>
          </a:bodyPr>
          <a:p>
            <a:r>
              <a:rPr dirty="0" lang="en-IN"/>
              <a:t>SRS for “FOOD DELIVERY"</a:t>
            </a:r>
          </a:p>
        </p:txBody>
      </p:sp>
      <p:sp>
        <p:nvSpPr>
          <p:cNvPr id="1048614" name="Text Placeholder 4"/>
          <p:cNvSpPr>
            <a:spLocks noGrp="1"/>
          </p:cNvSpPr>
          <p:nvPr>
            <p:ph type="body" idx="1"/>
          </p:nvPr>
        </p:nvSpPr>
        <p:spPr/>
        <p:txBody>
          <a:bodyPr/>
          <a:p>
            <a:r>
              <a:rPr dirty="0" lang="en-IN"/>
              <a:t>Hardware Requirements</a:t>
            </a:r>
          </a:p>
        </p:txBody>
      </p:sp>
      <p:sp>
        <p:nvSpPr>
          <p:cNvPr id="1048615" name="Text Placeholder 5"/>
          <p:cNvSpPr>
            <a:spLocks noGrp="1"/>
          </p:cNvSpPr>
          <p:nvPr>
            <p:ph type="body" idx="2"/>
          </p:nvPr>
        </p:nvSpPr>
        <p:spPr>
          <a:xfrm>
            <a:off x="135731" y="1194361"/>
            <a:ext cx="5930531" cy="3489151"/>
          </a:xfrm>
        </p:spPr>
        <p:txBody>
          <a:bodyPr/>
          <a:p>
            <a:r>
              <a:rPr dirty="0" lang="en-US"/>
              <a:t>These devices are the surface computers, the wireless tablets and the touch displays. All three devices must be physically robust and immune to liquid damage and stains. The devices (with the possible exception of displays) must also have good industrial design aesthetics, as they are to be used in place of normal restaurant tables and notepads and will be in direct contact with customers.</a:t>
            </a:r>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4" name="Shape 1857"/>
        <p:cNvGrpSpPr/>
        <p:nvPr/>
      </p:nvGrpSpPr>
      <p:grpSpPr>
        <a:xfrm>
          <a:off x="0" y="0"/>
          <a:ext cx="0" cy="0"/>
          <a:chOff x="0" y="0"/>
          <a:chExt cx="0" cy="0"/>
        </a:xfrm>
      </p:grpSpPr>
      <p:sp>
        <p:nvSpPr>
          <p:cNvPr id="1048616" name="Google Shape;1858;g2139e008f02_0_0"/>
          <p:cNvSpPr txBox="1"/>
          <p:nvPr/>
        </p:nvSpPr>
        <p:spPr>
          <a:xfrm>
            <a:off x="445779" y="23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b="1" sz="1800">
              <a:latin typeface="EB Garamond" panose="00000500000000000000"/>
              <a:ea typeface="EB Garamond" panose="00000500000000000000"/>
              <a:cs typeface="EB Garamond" panose="00000500000000000000"/>
              <a:sym typeface="EB Garamond" panose="00000500000000000000"/>
            </a:endParaRPr>
          </a:p>
        </p:txBody>
      </p:sp>
      <p:sp>
        <p:nvSpPr>
          <p:cNvPr id="1048617" name="Google Shape;1860;g2139e008f02_0_0"/>
          <p:cNvSpPr txBox="1"/>
          <p:nvPr/>
        </p:nvSpPr>
        <p:spPr>
          <a:xfrm>
            <a:off x="546804" y="2927121"/>
            <a:ext cx="2629800" cy="318600"/>
          </a:xfrm>
          <a:prstGeom prst="rect"/>
          <a:noFill/>
          <a:ln>
            <a:noFill/>
          </a:ln>
        </p:spPr>
        <p:txBody>
          <a:bodyPr anchor="t" anchorCtr="0" bIns="45700" lIns="91425" rIns="91425" spcFirstLastPara="1" tIns="45700" wrap="square">
            <a:noAutofit/>
          </a:bodyPr>
          <a:p>
            <a:pPr algn="l" indent="0" lvl="0" marL="0" marR="0" rtl="0">
              <a:lnSpc>
                <a:spcPct val="100000"/>
              </a:lnSpc>
              <a:spcBef>
                <a:spcPts val="0"/>
              </a:spcBef>
              <a:spcAft>
                <a:spcPts val="0"/>
              </a:spcAft>
              <a:buNone/>
            </a:pPr>
            <a:r>
              <a:rPr b="1" sz="1800" lang="en-US">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b="1" sz="180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048618" name="TextBox 1"/>
          <p:cNvSpPr txBox="1"/>
          <p:nvPr/>
        </p:nvSpPr>
        <p:spPr>
          <a:xfrm>
            <a:off x="698810" y="788020"/>
            <a:ext cx="2938780" cy="1920241"/>
          </a:xfrm>
          <a:prstGeom prst="rect"/>
          <a:noFill/>
        </p:spPr>
        <p:txBody>
          <a:bodyPr rtlCol="0" wrap="none">
            <a:spAutoFit/>
          </a:bodyPr>
          <a:p>
            <a:pPr indent="-285750" marL="285750">
              <a:buFont typeface="Arial" panose="020B0604020202020204" pitchFamily="34" charset="0"/>
              <a:buChar char="•"/>
            </a:pPr>
            <a:r>
              <a:rPr dirty="0" lang="en-IN"/>
              <a:t>Initial Requirements Collection</a:t>
            </a:r>
          </a:p>
          <a:p>
            <a:pPr indent="-285750" marL="285750">
              <a:buFont typeface="Arial" panose="020B0604020202020204" pitchFamily="34" charset="0"/>
              <a:buChar char="•"/>
            </a:pPr>
            <a:r>
              <a:rPr dirty="0" lang="en-IN"/>
              <a:t>Start of DB structure</a:t>
            </a:r>
          </a:p>
          <a:p>
            <a:pPr indent="-285750" marL="285750">
              <a:buFont typeface="Arial" panose="020B0604020202020204" pitchFamily="34" charset="0"/>
              <a:buChar char="•"/>
            </a:pPr>
            <a:r>
              <a:rPr dirty="0" lang="en-IN"/>
              <a:t>Start of Front End Development</a:t>
            </a:r>
          </a:p>
          <a:p>
            <a:pPr indent="-285750" marL="285750">
              <a:buFont typeface="Arial" panose="020B0604020202020204" pitchFamily="34" charset="0"/>
              <a:buChar char="•"/>
            </a:pPr>
            <a:r>
              <a:rPr dirty="0" lang="en-IN"/>
              <a:t>End of DB structure</a:t>
            </a:r>
          </a:p>
          <a:p>
            <a:pPr indent="-285750" marL="285750">
              <a:buFont typeface="Arial" panose="020B0604020202020204" pitchFamily="34" charset="0"/>
              <a:buChar char="•"/>
            </a:pPr>
            <a:r>
              <a:rPr dirty="0" lang="en-IN"/>
              <a:t>Completion of Front End </a:t>
            </a:r>
          </a:p>
          <a:p>
            <a:pPr indent="-285750" marL="285750">
              <a:buFont typeface="Arial" panose="020B0604020202020204" pitchFamily="34" charset="0"/>
              <a:buChar char="•"/>
            </a:pPr>
            <a:r>
              <a:rPr dirty="0" lang="en-IN"/>
              <a:t>Start of Back End</a:t>
            </a:r>
          </a:p>
          <a:p>
            <a:pPr indent="-285750" marL="285750">
              <a:buFont typeface="Arial" panose="020B0604020202020204" pitchFamily="34" charset="0"/>
              <a:buChar char="•"/>
            </a:pPr>
            <a:r>
              <a:rPr dirty="0" lang="en-IN"/>
              <a:t>Complete entire app</a:t>
            </a:r>
          </a:p>
          <a:p>
            <a:pPr indent="-285750" marL="285750">
              <a:buFont typeface="Arial" panose="020B0604020202020204" pitchFamily="34" charset="0"/>
              <a:buChar char="•"/>
            </a:pPr>
            <a:r>
              <a:rPr dirty="0" lang="en-IN"/>
              <a:t>Test of App</a:t>
            </a:r>
          </a:p>
          <a:p>
            <a:pPr indent="-285750" marL="285750">
              <a:buFont typeface="Arial" panose="020B0604020202020204" pitchFamily="34" charset="0"/>
              <a:buChar char="•"/>
            </a:pPr>
            <a:r>
              <a:rPr dirty="0" lang="en-IN"/>
              <a:t>Deployment</a:t>
            </a:r>
          </a:p>
        </p:txBody>
      </p:sp>
      <p:sp>
        <p:nvSpPr>
          <p:cNvPr id="1048619" name="TextBox 2"/>
          <p:cNvSpPr txBox="1"/>
          <p:nvPr/>
        </p:nvSpPr>
        <p:spPr>
          <a:xfrm>
            <a:off x="698810" y="3353497"/>
            <a:ext cx="3523786" cy="701040"/>
          </a:xfrm>
          <a:prstGeom prst="rect"/>
          <a:noFill/>
        </p:spPr>
        <p:txBody>
          <a:bodyPr rtlCol="0" wrap="square">
            <a:spAutoFit/>
          </a:bodyPr>
          <a:p>
            <a:r>
              <a:rPr dirty="0" lang="en-IN"/>
              <a:t>Each task is scheduled among the members of the team according to their interest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627" name="Title 5"/>
          <p:cNvSpPr>
            <a:spLocks noGrp="1"/>
          </p:cNvSpPr>
          <p:nvPr>
            <p:ph type="title"/>
          </p:nvPr>
        </p:nvSpPr>
        <p:spPr/>
        <p:txBody>
          <a:bodyPr>
            <a:normAutofit/>
          </a:bodyPr>
          <a:p>
            <a:r>
              <a:rPr lang="en-US"/>
              <a:t>USE CASE DIAGRAM</a:t>
            </a:r>
          </a:p>
        </p:txBody>
      </p:sp>
      <p:pic>
        <p:nvPicPr>
          <p:cNvPr id="2097160" name="Picture 4"/>
          <p:cNvPicPr>
            <a:picLocks noChangeAspect="1" noGrp="1"/>
          </p:cNvPicPr>
          <p:nvPr>
            <p:ph type="pic" idx="2"/>
          </p:nvPr>
        </p:nvPicPr>
        <p:blipFill rotWithShape="1">
          <a:blip xmlns:r="http://schemas.openxmlformats.org/officeDocument/2006/relationships" r:embed="rId1"/>
          <a:srcRect l="2998" r="2998"/>
          <a:stretch>
            <a:fillRect/>
          </a:stretch>
        </p:blipFill>
        <p:spPr>
          <a:xfrm>
            <a:off x="4810125" y="466725"/>
            <a:ext cx="3957638" cy="4210050"/>
          </a:xfrm>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krithuk6@gmail.com</cp:lastModifiedBy>
  <dcterms:created xsi:type="dcterms:W3CDTF">2020-08-13T00:21:00Z</dcterms:created>
  <dcterms:modified xsi:type="dcterms:W3CDTF">2023-03-10T14:04:24Z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564D75265E9C45BB911962B74FAC43D9</vt:lpwstr>
  </property>
  <property fmtid="{D5CDD505-2E9C-101B-9397-08002B2CF9AE}" pid="3" name="KSOProductBuildVer">
    <vt:lpwstr>1033-11.2.0.11486</vt:lpwstr>
  </property>
</Properties>
</file>